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5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DD70-145B-4436-ABC6-75EF153A489F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4A73-94D0-413B-A67F-5761257E0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79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DD70-145B-4436-ABC6-75EF153A489F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4A73-94D0-413B-A67F-5761257E0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61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DD70-145B-4436-ABC6-75EF153A489F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4A73-94D0-413B-A67F-5761257E0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16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DD70-145B-4436-ABC6-75EF153A489F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4A73-94D0-413B-A67F-5761257E0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33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DD70-145B-4436-ABC6-75EF153A489F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4A73-94D0-413B-A67F-5761257E0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23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DD70-145B-4436-ABC6-75EF153A489F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4A73-94D0-413B-A67F-5761257E0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07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DD70-145B-4436-ABC6-75EF153A489F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4A73-94D0-413B-A67F-5761257E0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82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DD70-145B-4436-ABC6-75EF153A489F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4A73-94D0-413B-A67F-5761257E0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05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DD70-145B-4436-ABC6-75EF153A489F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4A73-94D0-413B-A67F-5761257E0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50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DD70-145B-4436-ABC6-75EF153A489F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4A73-94D0-413B-A67F-5761257E0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8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DD70-145B-4436-ABC6-75EF153A489F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4A73-94D0-413B-A67F-5761257E0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618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DDD70-145B-4436-ABC6-75EF153A489F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C4A73-94D0-413B-A67F-5761257E0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92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6656882-D17A-4664-B998-36FEACAE24B0}"/>
              </a:ext>
            </a:extLst>
          </p:cNvPr>
          <p:cNvSpPr txBox="1"/>
          <p:nvPr/>
        </p:nvSpPr>
        <p:spPr>
          <a:xfrm>
            <a:off x="8408964" y="6260123"/>
            <a:ext cx="68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err="1"/>
              <a:t>Pag</a:t>
            </a:r>
            <a:r>
              <a:rPr lang="pt-BR"/>
              <a:t>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C092CD7-828F-4BCE-9622-98A3EB3BD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72816"/>
            <a:ext cx="6242083" cy="203915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05F8C4F-AAF9-4EF3-B078-C981A7BDB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842804"/>
            <a:ext cx="6288665" cy="2039156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AEC7B41-ED4A-41D1-8B07-098361767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4664"/>
            <a:ext cx="8453605" cy="774358"/>
          </a:xfrm>
        </p:spPr>
        <p:txBody>
          <a:bodyPr>
            <a:noAutofit/>
          </a:bodyPr>
          <a:lstStyle/>
          <a:p>
            <a:pPr algn="l"/>
            <a:r>
              <a:rPr lang="pt-BR" sz="2800" dirty="0">
                <a:solidFill>
                  <a:srgbClr val="FF0000"/>
                </a:solidFill>
              </a:rPr>
              <a:t>Atividade</a:t>
            </a:r>
            <a:r>
              <a:rPr lang="pt-BR" sz="2800" dirty="0"/>
              <a:t> - Banco Dados </a:t>
            </a:r>
            <a:r>
              <a:rPr lang="pt-BR" sz="2800" b="1" dirty="0"/>
              <a:t>Clínica Médica</a:t>
            </a:r>
            <a:br>
              <a:rPr lang="pt-BR" sz="2800" b="1" dirty="0"/>
            </a:br>
            <a:br>
              <a:rPr lang="pt-BR" sz="2800" b="1" dirty="0"/>
            </a:br>
            <a:r>
              <a:rPr lang="pt-BR" sz="2400" dirty="0"/>
              <a:t>Construir a estrutura do banco abaixo solicitada, utilizando o Modelo Lógico:</a:t>
            </a:r>
          </a:p>
        </p:txBody>
      </p:sp>
    </p:spTree>
    <p:extLst>
      <p:ext uri="{BB962C8B-B14F-4D97-AF65-F5344CB8AC3E}">
        <p14:creationId xmlns:p14="http://schemas.microsoft.com/office/powerpoint/2010/main" val="323941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B1DC311-F842-43A2-B28A-1E74A7CC8155}"/>
              </a:ext>
            </a:extLst>
          </p:cNvPr>
          <p:cNvSpPr txBox="1"/>
          <p:nvPr/>
        </p:nvSpPr>
        <p:spPr>
          <a:xfrm>
            <a:off x="8408964" y="6260123"/>
            <a:ext cx="68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err="1"/>
              <a:t>Pag</a:t>
            </a:r>
            <a:r>
              <a:rPr lang="pt-BR"/>
              <a:t> 3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AEC7B41-ED4A-41D1-8B07-098361767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268760"/>
            <a:ext cx="8453605" cy="774358"/>
          </a:xfrm>
        </p:spPr>
        <p:txBody>
          <a:bodyPr>
            <a:noAutofit/>
          </a:bodyPr>
          <a:lstStyle/>
          <a:p>
            <a:pPr algn="l"/>
            <a:r>
              <a:rPr lang="pt-BR" sz="2800" dirty="0">
                <a:solidFill>
                  <a:srgbClr val="FF0000"/>
                </a:solidFill>
              </a:rPr>
              <a:t>Atividade</a:t>
            </a:r>
            <a:r>
              <a:rPr lang="pt-BR" sz="2800" dirty="0"/>
              <a:t> - Banco Dados </a:t>
            </a:r>
            <a:r>
              <a:rPr lang="pt-BR" sz="2800" b="1" dirty="0"/>
              <a:t>Clínica Médica</a:t>
            </a:r>
            <a:br>
              <a:rPr lang="pt-BR" sz="2800" b="1" dirty="0"/>
            </a:br>
            <a:br>
              <a:rPr lang="pt-BR" sz="2800" b="1" dirty="0"/>
            </a:br>
            <a:r>
              <a:rPr lang="pt-BR" sz="2400" dirty="0"/>
              <a:t>Construir a estrutura do banco abaixo solicitada, utilizando o Modelo Lógico:</a:t>
            </a:r>
            <a:br>
              <a:rPr lang="pt-BR" sz="2400" dirty="0"/>
            </a:br>
            <a:r>
              <a:rPr lang="pt-BR" sz="2400" b="1" dirty="0"/>
              <a:t>Funcionários</a:t>
            </a:r>
            <a:r>
              <a:rPr lang="pt-BR" sz="2400" dirty="0"/>
              <a:t>:</a:t>
            </a:r>
            <a:br>
              <a:rPr lang="pt-BR" sz="2400" dirty="0"/>
            </a:br>
            <a:endParaRPr lang="pt-BR" sz="2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C1495CE-3CF0-47E0-B334-3267AA95F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83" y="2504935"/>
            <a:ext cx="5094510" cy="375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8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4AE1E27-940E-4764-AF1B-F86A6A5A2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692507"/>
            <a:ext cx="6070478" cy="4748268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AEC7B41-ED4A-41D1-8B07-098361767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4664"/>
            <a:ext cx="8453605" cy="774358"/>
          </a:xfrm>
        </p:spPr>
        <p:txBody>
          <a:bodyPr>
            <a:noAutofit/>
          </a:bodyPr>
          <a:lstStyle/>
          <a:p>
            <a:pPr algn="l"/>
            <a:r>
              <a:rPr lang="pt-BR" sz="2800" dirty="0">
                <a:solidFill>
                  <a:srgbClr val="FF0000"/>
                </a:solidFill>
              </a:rPr>
              <a:t>Atividade</a:t>
            </a:r>
            <a:r>
              <a:rPr lang="pt-BR" sz="2800" dirty="0"/>
              <a:t> - Banco Dados </a:t>
            </a:r>
            <a:r>
              <a:rPr lang="pt-BR" sz="2800" b="1" dirty="0"/>
              <a:t>Clínica Médica</a:t>
            </a:r>
            <a:br>
              <a:rPr lang="pt-BR" sz="2800" b="1" dirty="0"/>
            </a:br>
            <a:br>
              <a:rPr lang="pt-BR" sz="2800" b="1" dirty="0"/>
            </a:br>
            <a:r>
              <a:rPr lang="pt-BR" sz="2400" dirty="0"/>
              <a:t>Construir a estrutura do banco abaixo solicitada, utilizando o Modelo Lógico:</a:t>
            </a:r>
          </a:p>
        </p:txBody>
      </p:sp>
    </p:spTree>
    <p:extLst>
      <p:ext uri="{BB962C8B-B14F-4D97-AF65-F5344CB8AC3E}">
        <p14:creationId xmlns:p14="http://schemas.microsoft.com/office/powerpoint/2010/main" val="772455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98BEE12-8D31-4DAC-804E-E56A077CF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16832"/>
            <a:ext cx="4752528" cy="487729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51EBD96B-CED6-4849-8F18-0CF137602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4664"/>
            <a:ext cx="8453605" cy="774358"/>
          </a:xfrm>
        </p:spPr>
        <p:txBody>
          <a:bodyPr>
            <a:noAutofit/>
          </a:bodyPr>
          <a:lstStyle/>
          <a:p>
            <a:pPr algn="l"/>
            <a:r>
              <a:rPr lang="pt-BR" sz="2800" dirty="0">
                <a:solidFill>
                  <a:srgbClr val="FF0000"/>
                </a:solidFill>
              </a:rPr>
              <a:t>Atividade</a:t>
            </a:r>
            <a:r>
              <a:rPr lang="pt-BR" sz="2800" dirty="0"/>
              <a:t> - Banco Dados </a:t>
            </a:r>
            <a:r>
              <a:rPr lang="pt-BR" sz="2800" b="1" dirty="0"/>
              <a:t>Clínica Médica</a:t>
            </a:r>
            <a:br>
              <a:rPr lang="pt-BR" sz="2800" b="1" dirty="0"/>
            </a:br>
            <a:br>
              <a:rPr lang="pt-BR" sz="2800" b="1" dirty="0"/>
            </a:br>
            <a:r>
              <a:rPr lang="pt-BR" sz="2400" dirty="0"/>
              <a:t>Construir a estrutura do banco abaixo solicitada, utilizando o Modelo Lógico:</a:t>
            </a:r>
            <a:br>
              <a:rPr lang="pt-BR" sz="2400" dirty="0"/>
            </a:br>
            <a:r>
              <a:rPr lang="pt-BR" sz="2400" b="1" dirty="0"/>
              <a:t>Pacientes</a:t>
            </a:r>
          </a:p>
        </p:txBody>
      </p:sp>
    </p:spTree>
    <p:extLst>
      <p:ext uri="{BB962C8B-B14F-4D97-AF65-F5344CB8AC3E}">
        <p14:creationId xmlns:p14="http://schemas.microsoft.com/office/powerpoint/2010/main" val="4015566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2A1A4F9-950F-4523-9AA0-EE6FAFFF8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844824"/>
            <a:ext cx="6439596" cy="211055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C0F5E5A-68C2-45D1-900F-1585893FC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215210"/>
            <a:ext cx="6338431" cy="2044913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AEC7B41-ED4A-41D1-8B07-098361767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4664"/>
            <a:ext cx="8453605" cy="774358"/>
          </a:xfrm>
        </p:spPr>
        <p:txBody>
          <a:bodyPr>
            <a:noAutofit/>
          </a:bodyPr>
          <a:lstStyle/>
          <a:p>
            <a:pPr algn="l"/>
            <a:r>
              <a:rPr lang="pt-BR" sz="2800" dirty="0">
                <a:solidFill>
                  <a:srgbClr val="FF0000"/>
                </a:solidFill>
              </a:rPr>
              <a:t>Atividade</a:t>
            </a:r>
            <a:r>
              <a:rPr lang="pt-BR" sz="2800" dirty="0"/>
              <a:t> - Banco Dados </a:t>
            </a:r>
            <a:r>
              <a:rPr lang="pt-BR" sz="2800" b="1" dirty="0"/>
              <a:t>Clínica Médica</a:t>
            </a:r>
            <a:br>
              <a:rPr lang="pt-BR" sz="2800" b="1" dirty="0"/>
            </a:br>
            <a:br>
              <a:rPr lang="pt-BR" sz="2800" b="1" dirty="0"/>
            </a:br>
            <a:r>
              <a:rPr lang="pt-BR" sz="2400" dirty="0"/>
              <a:t>Construir a estrutura do banco abaixo solicitada, utilizando o Modelo Lógico:</a:t>
            </a:r>
          </a:p>
        </p:txBody>
      </p:sp>
    </p:spTree>
    <p:extLst>
      <p:ext uri="{BB962C8B-B14F-4D97-AF65-F5344CB8AC3E}">
        <p14:creationId xmlns:p14="http://schemas.microsoft.com/office/powerpoint/2010/main" val="503558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B1DC311-F842-43A2-B28A-1E74A7CC8155}"/>
              </a:ext>
            </a:extLst>
          </p:cNvPr>
          <p:cNvSpPr txBox="1"/>
          <p:nvPr/>
        </p:nvSpPr>
        <p:spPr>
          <a:xfrm>
            <a:off x="8408964" y="6260123"/>
            <a:ext cx="68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err="1"/>
              <a:t>Pag</a:t>
            </a:r>
            <a:r>
              <a:rPr lang="pt-BR"/>
              <a:t> 6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4B3901-72D1-41B4-A7F9-81AF90CF8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844824"/>
            <a:ext cx="6289455" cy="3155999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AEC7B41-ED4A-41D1-8B07-098361767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4664"/>
            <a:ext cx="8453605" cy="774358"/>
          </a:xfrm>
        </p:spPr>
        <p:txBody>
          <a:bodyPr>
            <a:noAutofit/>
          </a:bodyPr>
          <a:lstStyle/>
          <a:p>
            <a:pPr algn="l"/>
            <a:r>
              <a:rPr lang="pt-BR" sz="2800" dirty="0">
                <a:solidFill>
                  <a:srgbClr val="FF0000"/>
                </a:solidFill>
              </a:rPr>
              <a:t>Atividade</a:t>
            </a:r>
            <a:r>
              <a:rPr lang="pt-BR" sz="2800" dirty="0"/>
              <a:t> - Banco Dados </a:t>
            </a:r>
            <a:r>
              <a:rPr lang="pt-BR" sz="2800" b="1" dirty="0"/>
              <a:t>Clínica Médica</a:t>
            </a:r>
            <a:br>
              <a:rPr lang="pt-BR" sz="2800" b="1" dirty="0"/>
            </a:br>
            <a:br>
              <a:rPr lang="pt-BR" sz="2800" b="1" dirty="0"/>
            </a:br>
            <a:r>
              <a:rPr lang="pt-BR" sz="2400" dirty="0"/>
              <a:t>Construir a estrutura do banco abaixo solicitada, utilizando o Modelo Lógico:</a:t>
            </a:r>
          </a:p>
        </p:txBody>
      </p:sp>
    </p:spTree>
    <p:extLst>
      <p:ext uri="{BB962C8B-B14F-4D97-AF65-F5344CB8AC3E}">
        <p14:creationId xmlns:p14="http://schemas.microsoft.com/office/powerpoint/2010/main" val="210422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B1DC311-F842-43A2-B28A-1E74A7CC8155}"/>
              </a:ext>
            </a:extLst>
          </p:cNvPr>
          <p:cNvSpPr txBox="1"/>
          <p:nvPr/>
        </p:nvSpPr>
        <p:spPr>
          <a:xfrm>
            <a:off x="8408964" y="6260123"/>
            <a:ext cx="68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err="1"/>
              <a:t>Pag</a:t>
            </a:r>
            <a:r>
              <a:rPr lang="pt-BR"/>
              <a:t> 7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707749B-69CD-4BC3-A842-62E234EFA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916832"/>
            <a:ext cx="6625883" cy="368104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AEC7B41-ED4A-41D1-8B07-098361767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4664"/>
            <a:ext cx="8453605" cy="774358"/>
          </a:xfrm>
        </p:spPr>
        <p:txBody>
          <a:bodyPr>
            <a:noAutofit/>
          </a:bodyPr>
          <a:lstStyle/>
          <a:p>
            <a:pPr algn="l"/>
            <a:r>
              <a:rPr lang="pt-BR" sz="2800" dirty="0">
                <a:solidFill>
                  <a:srgbClr val="FF0000"/>
                </a:solidFill>
              </a:rPr>
              <a:t>Atividade</a:t>
            </a:r>
            <a:r>
              <a:rPr lang="pt-BR" sz="2800" dirty="0"/>
              <a:t> - Banco Dados </a:t>
            </a:r>
            <a:r>
              <a:rPr lang="pt-BR" sz="2800" b="1" dirty="0"/>
              <a:t>Clínica Médica</a:t>
            </a:r>
            <a:br>
              <a:rPr lang="pt-BR" sz="2800" b="1" dirty="0"/>
            </a:br>
            <a:br>
              <a:rPr lang="pt-BR" sz="2800" b="1" dirty="0"/>
            </a:br>
            <a:r>
              <a:rPr lang="pt-BR" sz="2400" dirty="0"/>
              <a:t>Construir a estrutura do banco abaixo solicitada, utilizando o Modelo Lógico:</a:t>
            </a:r>
          </a:p>
        </p:txBody>
      </p:sp>
    </p:spTree>
    <p:extLst>
      <p:ext uri="{BB962C8B-B14F-4D97-AF65-F5344CB8AC3E}">
        <p14:creationId xmlns:p14="http://schemas.microsoft.com/office/powerpoint/2010/main" val="125543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B1DC311-F842-43A2-B28A-1E74A7CC8155}"/>
              </a:ext>
            </a:extLst>
          </p:cNvPr>
          <p:cNvSpPr txBox="1"/>
          <p:nvPr/>
        </p:nvSpPr>
        <p:spPr>
          <a:xfrm>
            <a:off x="8408964" y="6260123"/>
            <a:ext cx="68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err="1"/>
              <a:t>Pag</a:t>
            </a:r>
            <a:r>
              <a:rPr lang="pt-BR"/>
              <a:t> 8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0F29C1B-ABDC-4868-A226-545E8BAB3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823574"/>
            <a:ext cx="6251111" cy="44298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AEC7B41-ED4A-41D1-8B07-098361767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4664"/>
            <a:ext cx="8453605" cy="774358"/>
          </a:xfrm>
        </p:spPr>
        <p:txBody>
          <a:bodyPr>
            <a:noAutofit/>
          </a:bodyPr>
          <a:lstStyle/>
          <a:p>
            <a:pPr algn="l"/>
            <a:r>
              <a:rPr lang="pt-BR" sz="2800" dirty="0">
                <a:solidFill>
                  <a:srgbClr val="FF0000"/>
                </a:solidFill>
              </a:rPr>
              <a:t>Atividade</a:t>
            </a:r>
            <a:r>
              <a:rPr lang="pt-BR" sz="2800" dirty="0"/>
              <a:t> - Banco Dados </a:t>
            </a:r>
            <a:r>
              <a:rPr lang="pt-BR" sz="2800" b="1" dirty="0"/>
              <a:t>Clínica Médica</a:t>
            </a:r>
            <a:br>
              <a:rPr lang="pt-BR" sz="2800" b="1" dirty="0"/>
            </a:br>
            <a:br>
              <a:rPr lang="pt-BR" sz="2800" b="1" dirty="0"/>
            </a:br>
            <a:r>
              <a:rPr lang="pt-BR" sz="2400" dirty="0"/>
              <a:t>Construir a estrutura do banco abaixo solicitada, utilizando o Modelo Lógico:</a:t>
            </a:r>
          </a:p>
        </p:txBody>
      </p:sp>
    </p:spTree>
    <p:extLst>
      <p:ext uri="{BB962C8B-B14F-4D97-AF65-F5344CB8AC3E}">
        <p14:creationId xmlns:p14="http://schemas.microsoft.com/office/powerpoint/2010/main" val="24417628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184</Words>
  <Application>Microsoft Office PowerPoint</Application>
  <PresentationFormat>Apresentação na tela (4:3)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do Office</vt:lpstr>
      <vt:lpstr>Atividade - Banco Dados Clínica Médica  Construir a estrutura do banco abaixo solicitada, utilizando o Modelo Lógico:</vt:lpstr>
      <vt:lpstr>Atividade - Banco Dados Clínica Médica  Construir a estrutura do banco abaixo solicitada, utilizando o Modelo Lógico: Funcionários: </vt:lpstr>
      <vt:lpstr>Atividade - Banco Dados Clínica Médica  Construir a estrutura do banco abaixo solicitada, utilizando o Modelo Lógico:</vt:lpstr>
      <vt:lpstr>Atividade - Banco Dados Clínica Médica  Construir a estrutura do banco abaixo solicitada, utilizando o Modelo Lógico: Pacientes</vt:lpstr>
      <vt:lpstr>Atividade - Banco Dados Clínica Médica  Construir a estrutura do banco abaixo solicitada, utilizando o Modelo Lógico:</vt:lpstr>
      <vt:lpstr>Atividade - Banco Dados Clínica Médica  Construir a estrutura do banco abaixo solicitada, utilizando o Modelo Lógico:</vt:lpstr>
      <vt:lpstr>Atividade - Banco Dados Clínica Médica  Construir a estrutura do banco abaixo solicitada, utilizando o Modelo Lógico:</vt:lpstr>
      <vt:lpstr>Atividade - Banco Dados Clínica Médica  Construir a estrutura do banco abaixo solicitada, utilizando o Modelo Lógico: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- Banco Dados Clínica Médica  Construir a estrutura do banco abaixo solicitada:</dc:title>
  <dc:creator>Cristiane</dc:creator>
  <cp:lastModifiedBy>Cristiane Pavei Fernandes</cp:lastModifiedBy>
  <cp:revision>9</cp:revision>
  <dcterms:created xsi:type="dcterms:W3CDTF">2021-02-17T13:06:00Z</dcterms:created>
  <dcterms:modified xsi:type="dcterms:W3CDTF">2023-10-06T18:31:32Z</dcterms:modified>
</cp:coreProperties>
</file>