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12" r:id="rId5"/>
    <p:sldId id="413" r:id="rId6"/>
    <p:sldId id="414" r:id="rId7"/>
    <p:sldId id="415" r:id="rId8"/>
    <p:sldId id="416" r:id="rId9"/>
    <p:sldId id="417" r:id="rId10"/>
    <p:sldId id="42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60"/>
  </p:normalViewPr>
  <p:slideViewPr>
    <p:cSldViewPr snapToGrid="0">
      <p:cViewPr>
        <p:scale>
          <a:sx n="75" d="100"/>
          <a:sy n="75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2" y="411438"/>
            <a:ext cx="10515600" cy="774358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Construir as consultas (</a:t>
            </a:r>
            <a:r>
              <a:rPr lang="pt-BR" b="1" dirty="0"/>
              <a:t>SELECT</a:t>
            </a:r>
            <a:r>
              <a:rPr lang="pt-BR" dirty="0"/>
              <a:t>) abaixo solicitadas nas tabelas do Banco Dados CLINICA MEDICA:</a:t>
            </a:r>
            <a:endParaRPr lang="pt-BR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4642" y="3127843"/>
            <a:ext cx="10024404" cy="19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todos os campos da tabela cargos</a:t>
            </a: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* from cargos;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742950" indent="-742950">
              <a:buAutoNum type="arabicParenR" startAt="2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nome e descricao da tabela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descricao from </a:t>
            </a:r>
            <a:r>
              <a:rPr lang="pt-BR" sz="36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514350" indent="-514350">
              <a:buAutoNum type="arabicParenR" startAt="3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codigo e nome,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nome,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from funcionarios;</a:t>
            </a:r>
          </a:p>
          <a:p>
            <a:pPr marL="514350" indent="-514350">
              <a:buAutoNum type="arabicParenR" startAt="3"/>
            </a:pP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41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359018" y="1424866"/>
            <a:ext cx="1147396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4) Consultar codigo, nome, nome cargo da tabela funcionarios.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5) Consultar 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crm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especialidade da tabela médicos.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6) Consultar  codigo, nome e valor da tabela tipos-consultas.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7) Consultar  codigo, nome e observação da tabela exames.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59271" y="1829866"/>
            <a:ext cx="1151661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8) Consultar  codigo, nome e laboratório da tabela medicamentos.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9) Consultar nome, CPF, telefone celular e residencial da tabela pacientes.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10) Consultar codigo, data, horário,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medico da tabela consultas.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11) Consultar codigo, data inicio,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observação da tabela prontuários.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7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55893" y="2667239"/>
            <a:ext cx="1096730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12) Consultar todos os campos da tabela cargos onde nome é “Enfermeira”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13) Consultar codigo, nome e data da tabela convênios que iniciaram com letra “U”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14) Consultar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 que possuem nome “Maria”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15) Consultar codigo, nome, celular da tabela funcionarios que possuem cargo “Gerente”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8675" y="1699238"/>
            <a:ext cx="11154649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16) Consultar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telefone residencial da tabela funcionarios onde bairro é “Centro”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17) Consultar  codigo, nome, CRM da tabela médicos onde especialidade é “Pediatra”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18) Consultar nome, CRM, especialidade da tabela médicos onde área é “Fisioterapia”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19) Consultar  nome e valor da tabela tipos-consultas onde faixa de valor está entre R$ 200 e R$ 500 </a:t>
            </a:r>
          </a:p>
        </p:txBody>
      </p:sp>
    </p:spTree>
    <p:extLst>
      <p:ext uri="{BB962C8B-B14F-4D97-AF65-F5344CB8AC3E}">
        <p14:creationId xmlns:p14="http://schemas.microsoft.com/office/powerpoint/2010/main" val="20288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77178" y="2248513"/>
            <a:ext cx="1103764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20) Consultar  codigo, nome da tabela medicamentos onde o laboratório é “Bayer”.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21) Consultar codigo, nome, telefone celular  da tabela pacientes onde o bairro é “Centro” na cidade de “Criciuma”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22)  Consultar codigo, data, horário,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consultas onde médico é “Dra. Aline”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23) Consultar codigo, data inicio, data final,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prontuários realizados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0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606005" y="48574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24) Consultar codigo, data, horário, nome medico, nome paciente da tabela consultas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25) Consultar codigo, data, horário, nome medico, nome paciente da tabela consultas onde nome convenio é “Unimed”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CC464A-FC77-4C39-AAFD-A1CBB0C8AC03}"/>
              </a:ext>
            </a:extLst>
          </p:cNvPr>
          <p:cNvSpPr txBox="1">
            <a:spLocks/>
          </p:cNvSpPr>
          <p:nvPr/>
        </p:nvSpPr>
        <p:spPr>
          <a:xfrm>
            <a:off x="606005" y="339847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26) Consultar codigo, data, horário, nome paciente da tabela consultas do tipo “Particular”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27) Consultar codigo, data, horário, nome paciente da tabela consultas onde paciente é  “maria” no mês outubro/2023</a:t>
            </a:r>
          </a:p>
        </p:txBody>
      </p:sp>
    </p:spTree>
    <p:extLst>
      <p:ext uri="{BB962C8B-B14F-4D97-AF65-F5344CB8AC3E}">
        <p14:creationId xmlns:p14="http://schemas.microsoft.com/office/powerpoint/2010/main" val="4163135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344C01-F475-4E0E-AA95-013D06155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Calibri</vt:lpstr>
      <vt:lpstr>Calibri Light</vt:lpstr>
      <vt:lpstr>Tema do Office</vt:lpstr>
      <vt:lpstr>Construir as consultas (SELECT) abaixo solicitadas nas tabelas do Banco Dados CLINICA MEDICA: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29</cp:revision>
  <dcterms:created xsi:type="dcterms:W3CDTF">2019-03-29T16:58:24Z</dcterms:created>
  <dcterms:modified xsi:type="dcterms:W3CDTF">2023-10-20T17:41:37Z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