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412" r:id="rId5"/>
    <p:sldId id="413" r:id="rId6"/>
    <p:sldId id="414" r:id="rId7"/>
    <p:sldId id="415" r:id="rId8"/>
    <p:sldId id="416" r:id="rId9"/>
    <p:sldId id="417" r:id="rId10"/>
    <p:sldId id="42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42" y="603943"/>
            <a:ext cx="10515600" cy="77435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Lista 02 </a:t>
            </a:r>
            <a:r>
              <a:rPr lang="pt-BR" dirty="0"/>
              <a:t>- Construir as consultas (</a:t>
            </a:r>
            <a:r>
              <a:rPr lang="pt-BR" b="1" dirty="0"/>
              <a:t>SELECT</a:t>
            </a:r>
            <a:r>
              <a:rPr lang="pt-BR" dirty="0"/>
              <a:t>) abaixo solicitadas nas tabelas do Banco Dados CLINICA:</a:t>
            </a:r>
            <a:endParaRPr lang="pt-BR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14642" y="3127843"/>
            <a:ext cx="10024404" cy="1996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6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43F75D-A231-1B75-0CA4-DDFD79B756FD}"/>
              </a:ext>
            </a:extLst>
          </p:cNvPr>
          <p:cNvSpPr txBox="1"/>
          <p:nvPr/>
        </p:nvSpPr>
        <p:spPr>
          <a:xfrm>
            <a:off x="514642" y="2038489"/>
            <a:ext cx="1073087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1) Consultar codigo, nome, telefone, nome cargo da tabela funcionarios.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funcionarios.codigo, funcionarios.nome, cargos.nome 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from funcionarios, cargos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Where funcionarios.codcargo = cargos.codigo;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2) Consultar  codigo, nome, telefone, crm, nome especialidade da tabela médicos.</a:t>
            </a:r>
          </a:p>
        </p:txBody>
      </p:sp>
    </p:spTree>
    <p:extLst>
      <p:ext uri="{BB962C8B-B14F-4D97-AF65-F5344CB8AC3E}">
        <p14:creationId xmlns:p14="http://schemas.microsoft.com/office/powerpoint/2010/main" val="294418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89699" y="2132056"/>
            <a:ext cx="11473964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3) Consultar  codigo, nome e valor da tabela tipos-consultas.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4) Consultar  codigo, nome e observação da tabela exames.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5) Consultar  codigo, nome e data_inicio da tabela convênios.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6) Consultar  codigo, nome, posologia e laboratório da tabela medicamentos.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3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675386" y="1525067"/>
            <a:ext cx="11516614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7) Consultar codigo, nome, endereco, telefone, da tabela pacientes.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8) Consultar codigo, data, horário, nome medico da tabela consultas.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9) Consultar codigo, data inicio, cod paciente observação da tabela prontuários.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771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455893" y="2667239"/>
            <a:ext cx="10967303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10) Consultar todos os campos da tabela cargos onde nome é “Gerente”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11) Consultar codigo, nome e data da tabela convênios criados a partir do ano de 2023.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12) Consultar codigo, nome, endereco, cidade, telefone da tabela funcionarios que possuem nome “Ana” e da cidade de “Criciúma”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13) Consultar codigo, nome, telefone, cidade da tabela funcionarios que possuem cargo “Atendente”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85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18675" y="1699238"/>
            <a:ext cx="11154649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14) Consultar nome, cpf, telefone, cidade da tabela funcionarios onde bairro é “Próspera” e cidade “Criciúma”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15) Consultar  codigo, nome, telefone, CRM da tabela médicos onde especialidade é “Ortopedista”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16) Consultar codigo, nome, CRM, nome especialidade da tabela médicos onde área é “cardiologista” da Cidade de “Criciúma” 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17) Consultar  codigo, nome e valor da tabela tipos-consultas onde faixa de valor está entre R$ 100 e R$ 300 </a:t>
            </a:r>
          </a:p>
        </p:txBody>
      </p:sp>
    </p:spTree>
    <p:extLst>
      <p:ext uri="{BB962C8B-B14F-4D97-AF65-F5344CB8AC3E}">
        <p14:creationId xmlns:p14="http://schemas.microsoft.com/office/powerpoint/2010/main" val="20288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77178" y="2248513"/>
            <a:ext cx="11037643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18) Consultar  codigo, nome da tabela medicamentos onde o laboratório é “Mantercorp”.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19) Consultar codigo, nome, telefone celular  da tabela pacientes onde o bairro é “Pinheirinho” na cidade de “Criciuma”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20)  Consultar codigo, data, horário, cod paciente da tabela consultas onde médico é “Dr. Giovane” e especialidade “Ortopedista”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21) Consultar codigo, data inicio, data final, nome paciente da tabela prontuários realizados no mês agosto/2023 da cidade de “Criciúma”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000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606005" y="485747"/>
            <a:ext cx="11095458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22) Consultar codigo, data, horário, nome medico, nome paciente da tabela consultas no ano de 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23) Consultar codigo, data, horário, nome medico, nome paciente da tabela consultas onde nome convenio é “Unimed” na especialidade “Pediatra”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CC464A-FC77-4C39-AAFD-A1CBB0C8AC03}"/>
              </a:ext>
            </a:extLst>
          </p:cNvPr>
          <p:cNvSpPr txBox="1">
            <a:spLocks/>
          </p:cNvSpPr>
          <p:nvPr/>
        </p:nvSpPr>
        <p:spPr>
          <a:xfrm>
            <a:off x="606005" y="3398477"/>
            <a:ext cx="11095458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24) Consultar codigo, data, horário, nome paciente da tabela consultas do tipo “Particular” no periodo de setembro e outubro de 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25) Consultar codigo, data, horário, nome paciente da tabela consultas onde paciente é  “Ana” no periodo de setembro e novembro de 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3135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8034D5E7F593498D113AACC2FDB5BA" ma:contentTypeVersion="7" ma:contentTypeDescription="Create a new document." ma:contentTypeScope="" ma:versionID="0d005b4ea6394ec458b3cc82ab9a7bcd">
  <xsd:schema xmlns:xsd="http://www.w3.org/2001/XMLSchema" xmlns:xs="http://www.w3.org/2001/XMLSchema" xmlns:p="http://schemas.microsoft.com/office/2006/metadata/properties" xmlns:ns2="301ff69c-d5e4-4827-ab17-cb1160424989" targetNamespace="http://schemas.microsoft.com/office/2006/metadata/properties" ma:root="true" ma:fieldsID="8972e49615fb99bf8c9b3845efcccd5c" ns2:_="">
    <xsd:import namespace="301ff69c-d5e4-4827-ab17-cb11604249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ff69c-d5e4-4827-ab17-cb1160424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11688D-01E2-4ACE-8850-353A31875F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344C01-F475-4E0E-AA95-013D06155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ff69c-d5e4-4827-ab17-cb1160424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3C7268-63AA-4E0B-B027-978D6B72EA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547</Words>
  <Application>Microsoft Office PowerPoint</Application>
  <PresentationFormat>Ecrã Panorâmico</PresentationFormat>
  <Paragraphs>51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Arabic Typesetting</vt:lpstr>
      <vt:lpstr>Arial</vt:lpstr>
      <vt:lpstr>Calibri</vt:lpstr>
      <vt:lpstr>Calibri Light</vt:lpstr>
      <vt:lpstr>Tema do Office</vt:lpstr>
      <vt:lpstr>Lista 02 - Construir as consultas (SELECT) abaixo solicitadas nas tabelas do Banco Dados CLINICA: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Cristiane Pavei Fernandes</cp:lastModifiedBy>
  <cp:revision>35</cp:revision>
  <dcterms:created xsi:type="dcterms:W3CDTF">2019-03-29T16:58:24Z</dcterms:created>
  <dcterms:modified xsi:type="dcterms:W3CDTF">2023-11-10T16:27:14Z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0x010100888034D5E7F593498D113AACC2FDB5BA</vt:lpwstr>
  </property>
</Properties>
</file>