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399" r:id="rId3"/>
    <p:sldId id="403" r:id="rId4"/>
    <p:sldId id="404" r:id="rId5"/>
    <p:sldId id="406" r:id="rId6"/>
    <p:sldId id="405" r:id="rId7"/>
    <p:sldId id="407" r:id="rId8"/>
    <p:sldId id="408" r:id="rId9"/>
    <p:sldId id="400" r:id="rId10"/>
    <p:sldId id="397" r:id="rId11"/>
    <p:sldId id="401" r:id="rId12"/>
    <p:sldId id="402" r:id="rId13"/>
    <p:sldId id="409" r:id="rId14"/>
    <p:sldId id="410" r:id="rId15"/>
    <p:sldId id="411" r:id="rId16"/>
    <p:sldId id="41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SELECT (pesquisa no SQL)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201166"/>
            <a:ext cx="11495649" cy="540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Tabela simples: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 codigo, nome  dos CURSOS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codcurso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Múltiplas tabelas: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nome do curso e nome dos seus coordenadores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  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cursos.nome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coordenadores.nome</a:t>
            </a: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From cursos, coordenadores</a:t>
            </a: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1"/>
            <a:ext cx="10081347" cy="8001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3472" y="800101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24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 </a:t>
            </a:r>
            <a:r>
              <a:rPr lang="pt-BR" sz="2500" dirty="0"/>
              <a:t>que moram Endereço Centro na cidade de Criciuma </a:t>
            </a:r>
            <a:r>
              <a:rPr lang="pt-BR" sz="2500" b="1" dirty="0"/>
              <a:t>e </a:t>
            </a:r>
            <a:r>
              <a:rPr lang="pt-BR" sz="2500" dirty="0"/>
              <a:t>e codigo, nome de suas </a:t>
            </a:r>
            <a:r>
              <a:rPr lang="pt-BR" sz="2500" b="1" dirty="0"/>
              <a:t>disciplinas</a:t>
            </a:r>
            <a:r>
              <a:rPr lang="pt-BR" sz="2500" dirty="0"/>
              <a:t> com carga horário 3 aulas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cursos.codcurso, cursos.nome, coordenadores.codcoordenador, coordenadores.nome, coordenadores.cidade, disciplinas.coddisciplina, disciplinas.nome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cursos, coordenadores, disciplinas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cursos.codcurso = coordenadores.codcurso</a:t>
            </a:r>
          </a:p>
          <a:p>
            <a:pPr algn="l">
              <a:lnSpc>
                <a:spcPct val="100000"/>
              </a:lnSpc>
            </a:pPr>
            <a:r>
              <a:rPr lang="it-IT" dirty="0">
                <a:solidFill>
                  <a:srgbClr val="FF0000"/>
                </a:solidFill>
              </a:rPr>
              <a:t>And cursos.codcurso = disciplinas.codcurso</a:t>
            </a:r>
            <a:endParaRPr lang="it-IT" sz="24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coordenadores.endereco = ´Centro´  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coordenadores.cidade = ´Criciuma´ 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disciplinas.cargahoraria = 3;</a:t>
            </a:r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5282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913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25 – Pesquisar codigo, nome do </a:t>
            </a:r>
            <a:r>
              <a:rPr lang="pt-BR" b="1" dirty="0"/>
              <a:t>cursos</a:t>
            </a:r>
            <a:r>
              <a:rPr lang="pt-BR" dirty="0"/>
              <a:t> e codigo, nome dos seus respectivos </a:t>
            </a:r>
            <a:r>
              <a:rPr lang="pt-BR" b="1" dirty="0"/>
              <a:t>alunos </a:t>
            </a:r>
            <a:r>
              <a:rPr lang="pt-BR" dirty="0"/>
              <a:t>que mora cidade Criciuma  e codigo, nome das suas </a:t>
            </a:r>
            <a:r>
              <a:rPr lang="pt-BR" b="1" dirty="0"/>
              <a:t>disciplinas </a:t>
            </a:r>
            <a:r>
              <a:rPr lang="pt-BR" dirty="0"/>
              <a:t>que possuem ementa “Jogos”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69D9D-9A9E-4810-B078-D06CBB8D4C3F}"/>
              </a:ext>
            </a:extLst>
          </p:cNvPr>
          <p:cNvSpPr txBox="1"/>
          <p:nvPr/>
        </p:nvSpPr>
        <p:spPr>
          <a:xfrm>
            <a:off x="474784" y="2984441"/>
            <a:ext cx="10399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cursos.codcurso, cursos.nome, alunos.codaluno, alunos.nome, alunos.cidade, disciplinas.coddisciplina, disciplinas.nome, disciplinas.ementa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cursos, alunos, disciplinas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cursos.codcurso = disciplinas.codcurso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alunos.cidade = ´Criciuma´ 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disciplinas.ementa like ´%jogos%`;</a:t>
            </a:r>
          </a:p>
        </p:txBody>
      </p:sp>
    </p:spTree>
    <p:extLst>
      <p:ext uri="{BB962C8B-B14F-4D97-AF65-F5344CB8AC3E}">
        <p14:creationId xmlns:p14="http://schemas.microsoft.com/office/powerpoint/2010/main" val="30362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3251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26 – Pesquisar codigo, nome do </a:t>
            </a:r>
            <a:r>
              <a:rPr lang="pt-BR" b="1" dirty="0"/>
              <a:t>cursos</a:t>
            </a:r>
            <a:r>
              <a:rPr lang="pt-BR" dirty="0"/>
              <a:t> e codigo, nome dos seus respectivos </a:t>
            </a:r>
            <a:r>
              <a:rPr lang="pt-BR" b="1" dirty="0"/>
              <a:t>coordenadores </a:t>
            </a:r>
            <a:r>
              <a:rPr lang="pt-BR" dirty="0"/>
              <a:t>que moram na cidade de Criciuma</a:t>
            </a:r>
            <a:r>
              <a:rPr lang="pt-BR" b="1" dirty="0"/>
              <a:t>, </a:t>
            </a:r>
            <a:r>
              <a:rPr lang="pt-BR" dirty="0"/>
              <a:t>e codigo, nome das </a:t>
            </a:r>
            <a:r>
              <a:rPr lang="pt-BR" b="1" dirty="0"/>
              <a:t>disciplinas  </a:t>
            </a:r>
            <a:r>
              <a:rPr lang="pt-BR" dirty="0"/>
              <a:t>que possuem carga horaria 5 aulas</a:t>
            </a:r>
            <a:r>
              <a:rPr lang="pt-BR" b="1" dirty="0"/>
              <a:t> e </a:t>
            </a:r>
            <a:r>
              <a:rPr lang="pt-BR" dirty="0"/>
              <a:t>e codigo, nome dos </a:t>
            </a:r>
            <a:r>
              <a:rPr lang="pt-BR" b="1" dirty="0"/>
              <a:t>alunos </a:t>
            </a:r>
            <a:r>
              <a:rPr lang="pt-BR" dirty="0"/>
              <a:t>da cidade de Criciuma e estado SC</a:t>
            </a:r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61C601-083C-4B9A-B72C-B08B17A83F78}"/>
              </a:ext>
            </a:extLst>
          </p:cNvPr>
          <p:cNvSpPr txBox="1"/>
          <p:nvPr/>
        </p:nvSpPr>
        <p:spPr>
          <a:xfrm>
            <a:off x="413251" y="3319365"/>
            <a:ext cx="108595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cursos.codcurso, cursos.nome, coordenadores.codcoordenador, coordenadores.nome, alunos.codaluno, alunos.nome, alunos.cidade, disciplinas.coddisciplina, disciplinas.nome, disciplinas.ementa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cursos, coordenadores, alunos, disciplinas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cursos.codcurso = coordenadores.codcurso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cursos.codcurso = disciplinas.codcurso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coordenadores.cidade = ´Criciuma´  And disciplinas.cargahoraria = 5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And alunos.cidade = ´Criciuma´  and alunos.estado = ´SC´;</a:t>
            </a:r>
          </a:p>
        </p:txBody>
      </p:sp>
    </p:spTree>
    <p:extLst>
      <p:ext uri="{BB962C8B-B14F-4D97-AF65-F5344CB8AC3E}">
        <p14:creationId xmlns:p14="http://schemas.microsoft.com/office/powerpoint/2010/main" val="41200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27 – Pesquisar codigo, tema, datainicial, data final dos </a:t>
            </a:r>
            <a:r>
              <a:rPr lang="pt-BR" b="1" dirty="0"/>
              <a:t>projetos</a:t>
            </a:r>
            <a:r>
              <a:rPr lang="pt-BR" dirty="0"/>
              <a:t> que possuem tema “Jogos”, e com data inicial no mês de setembro de 2023 e codigo, nome dos seus respectivos </a:t>
            </a:r>
            <a:r>
              <a:rPr lang="pt-BR" b="1" dirty="0"/>
              <a:t>alunos e </a:t>
            </a:r>
            <a:r>
              <a:rPr lang="pt-BR" dirty="0"/>
              <a:t>codigo, nome dos seus </a:t>
            </a:r>
            <a:r>
              <a:rPr lang="pt-BR" b="1" dirty="0"/>
              <a:t>professores </a:t>
            </a:r>
            <a:r>
              <a:rPr lang="pt-BR" dirty="0"/>
              <a:t>que moram cidade Criciuma</a:t>
            </a:r>
          </a:p>
          <a:p>
            <a:pPr algn="l">
              <a:lnSpc>
                <a:spcPct val="150000"/>
              </a:lnSpc>
            </a:pP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41AB1F-99A4-4842-8391-A8320B25E4D5}"/>
              </a:ext>
            </a:extLst>
          </p:cNvPr>
          <p:cNvSpPr txBox="1"/>
          <p:nvPr/>
        </p:nvSpPr>
        <p:spPr>
          <a:xfrm>
            <a:off x="432581" y="2970373"/>
            <a:ext cx="10399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projetos.datainicial, projetos.datafinal, projetos.tema, alunos.codaluno, alunos.nome, professores.codprofessor, professores.nome, professores.cidade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projetos.tema like ´%jogos%´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projetos.datainicial &gt;= ´2023/09/01´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professores.cidade = ´Criciuma´;</a:t>
            </a:r>
          </a:p>
        </p:txBody>
      </p:sp>
    </p:spTree>
    <p:extLst>
      <p:ext uri="{BB962C8B-B14F-4D97-AF65-F5344CB8AC3E}">
        <p14:creationId xmlns:p14="http://schemas.microsoft.com/office/powerpoint/2010/main" val="64756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28 – Pesquisar codigo, tema, nota dos </a:t>
            </a:r>
            <a:r>
              <a:rPr lang="pt-BR" b="1" dirty="0"/>
              <a:t>projetos</a:t>
            </a:r>
            <a:r>
              <a:rPr lang="pt-BR" dirty="0"/>
              <a:t> que possuem tema “Financeiro”, e com data inicial no ano 2023 e codigo, nome dos seus respectivos </a:t>
            </a:r>
            <a:r>
              <a:rPr lang="pt-BR" b="1" dirty="0"/>
              <a:t>alunos e </a:t>
            </a:r>
            <a:r>
              <a:rPr lang="pt-BR" dirty="0"/>
              <a:t>codigo, nome dos seus </a:t>
            </a:r>
            <a:r>
              <a:rPr lang="pt-BR" b="1" dirty="0"/>
              <a:t>professores</a:t>
            </a: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CB2C55-C7D3-4872-A1DC-BBFE6CA2EEB1}"/>
              </a:ext>
            </a:extLst>
          </p:cNvPr>
          <p:cNvSpPr txBox="1"/>
          <p:nvPr/>
        </p:nvSpPr>
        <p:spPr>
          <a:xfrm>
            <a:off x="432581" y="2970373"/>
            <a:ext cx="10399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projetos.datainicial, projetos.tema, alunos.codaluno, alunos.nome, professores.codprofessor, professores.nome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projetos.tema like ´%Financeiro%´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projetos.datainicial &gt;= ´2023/01/01´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And projetos.datainicial &lt;= ´2023/12/31´;</a:t>
            </a:r>
          </a:p>
        </p:txBody>
      </p:sp>
    </p:spTree>
    <p:extLst>
      <p:ext uri="{BB962C8B-B14F-4D97-AF65-F5344CB8AC3E}">
        <p14:creationId xmlns:p14="http://schemas.microsoft.com/office/powerpoint/2010/main" val="298348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130813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29 – Pesquisar codigo, tema, data final, nota dos </a:t>
            </a:r>
            <a:r>
              <a:rPr lang="pt-BR" b="1" dirty="0"/>
              <a:t>projetos</a:t>
            </a:r>
            <a:r>
              <a:rPr lang="pt-BR" dirty="0"/>
              <a:t> que possuem tema “Portifolio”, e com data final entre agosto e outubro de 2023 e codigo, nome dos seus respectivos </a:t>
            </a:r>
            <a:r>
              <a:rPr lang="pt-BR" b="1" dirty="0"/>
              <a:t>alunos e </a:t>
            </a:r>
            <a:r>
              <a:rPr lang="pt-BR" dirty="0"/>
              <a:t>codigo, nome dos seus </a:t>
            </a:r>
            <a:r>
              <a:rPr lang="pt-BR" b="1" dirty="0"/>
              <a:t>professores</a:t>
            </a: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855259-D248-4BE6-BF20-CD527C3539E9}"/>
              </a:ext>
            </a:extLst>
          </p:cNvPr>
          <p:cNvSpPr txBox="1"/>
          <p:nvPr/>
        </p:nvSpPr>
        <p:spPr>
          <a:xfrm>
            <a:off x="432581" y="2970373"/>
            <a:ext cx="10399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projetos.datainicial, projetos.datafinal, projetos.tema, alunos.codaluno, alunos.nome, professores.codprofessor, professores.nome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projetos.tema like ´%Portifolio%´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projetos.datainicial &gt;= ´2023/08/01´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And projetos.datainicial &lt;= ´2023/10/31´;</a:t>
            </a:r>
          </a:p>
        </p:txBody>
      </p:sp>
    </p:spTree>
    <p:extLst>
      <p:ext uri="{BB962C8B-B14F-4D97-AF65-F5344CB8AC3E}">
        <p14:creationId xmlns:p14="http://schemas.microsoft.com/office/powerpoint/2010/main" val="7272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905729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30 – Pesquisar codigo, tema, data inicial, data final, nota dos </a:t>
            </a:r>
            <a:r>
              <a:rPr lang="pt-BR" b="1" dirty="0"/>
              <a:t>projetos</a:t>
            </a:r>
            <a:r>
              <a:rPr lang="pt-BR" dirty="0"/>
              <a:t> que possuem tema “Jogos” e com nota acima de 8 e codigo, nome dos seus respectivos </a:t>
            </a:r>
            <a:r>
              <a:rPr lang="pt-BR" b="1" dirty="0"/>
              <a:t>alunos </a:t>
            </a:r>
            <a:r>
              <a:rPr lang="pt-BR" dirty="0"/>
              <a:t>que moram na cidade de Içara e codigo, nome dos seus </a:t>
            </a:r>
            <a:r>
              <a:rPr lang="pt-BR" b="1" dirty="0"/>
              <a:t>professores</a:t>
            </a:r>
            <a:r>
              <a:rPr lang="pt-BR" dirty="0"/>
              <a:t> que possuem escolaridade Mestrado</a:t>
            </a:r>
          </a:p>
          <a:p>
            <a:pPr algn="l">
              <a:lnSpc>
                <a:spcPct val="150000"/>
              </a:lnSpc>
            </a:pPr>
            <a:endParaRPr lang="pt-BR" dirty="0"/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6BF103-8C46-48D8-8783-366FABF64C60}"/>
              </a:ext>
            </a:extLst>
          </p:cNvPr>
          <p:cNvSpPr txBox="1"/>
          <p:nvPr/>
        </p:nvSpPr>
        <p:spPr>
          <a:xfrm>
            <a:off x="446648" y="3251727"/>
            <a:ext cx="10399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projetos.datainicial, projetos.datafinal, projetos.tema, alunos.codaluno, alunos.nome, professores.codprofessor, professores.nome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projetos.tema like ´%Jogos%´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projetos.nota &gt;= 8  And alunos.cidade = ´Içara´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And professores.escolaridade = ´Mestrado´;</a:t>
            </a:r>
          </a:p>
        </p:txBody>
      </p:sp>
    </p:spTree>
    <p:extLst>
      <p:ext uri="{BB962C8B-B14F-4D97-AF65-F5344CB8AC3E}">
        <p14:creationId xmlns:p14="http://schemas.microsoft.com/office/powerpoint/2010/main" val="42375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16 – Pesquisar codigo, nome, telefone, cidade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que moram cidade de Criciúma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 alunos.cidade,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alunos.cidade = ´Criciúma´;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589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17 – Pesquisar codigo, nome, telefone,cidade, estado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que moram estado SC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alunos.cidade, alunos.estado, 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</a:t>
            </a:r>
            <a:r>
              <a:rPr lang="pt-BR" sz="2800" dirty="0">
                <a:solidFill>
                  <a:srgbClr val="FF0000"/>
                </a:solidFill>
              </a:rPr>
              <a:t>estado = ´SC´;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22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18 – Pesquisar codigo, nome, telefone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do sexo feminino.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alunos.sexo, 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</a:t>
            </a:r>
            <a:r>
              <a:rPr lang="pt-BR" sz="2800" dirty="0">
                <a:solidFill>
                  <a:srgbClr val="FF0000"/>
                </a:solidFill>
              </a:rPr>
              <a:t>sexo = “Feminino”;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44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19 - Pesquisar codigo, nome do </a:t>
            </a:r>
            <a:r>
              <a:rPr lang="pt-BR" sz="2800" b="1" dirty="0"/>
              <a:t>cursos</a:t>
            </a:r>
            <a:r>
              <a:rPr lang="pt-BR" sz="2800" dirty="0"/>
              <a:t> e codigo, nome, cidade dos seus respectivos </a:t>
            </a:r>
            <a:r>
              <a:rPr lang="pt-BR" sz="2800" b="1" dirty="0"/>
              <a:t>coordenadores </a:t>
            </a:r>
            <a:r>
              <a:rPr lang="pt-BR" sz="2800" dirty="0"/>
              <a:t>que moram na cidade de Içara no estado de SC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cursos.codcurso, cursos.nome, coordenadores.codcoordenador, coordenadores.nome, coordenadores.cidade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coordenadores,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coordenadores.codcurso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coordenadores.cidade = ´Içara´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coordenadores.estado = ´SC´;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962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20-  Pesquisar codigo, nome das </a:t>
            </a:r>
            <a:r>
              <a:rPr lang="pt-BR" sz="2800" b="1" dirty="0"/>
              <a:t>disciplinas</a:t>
            </a:r>
            <a:r>
              <a:rPr lang="pt-BR" sz="2800" dirty="0"/>
              <a:t> e codigo, nome, telefone, cidade dos seus respectivos </a:t>
            </a:r>
            <a:r>
              <a:rPr lang="pt-BR" sz="2800" b="1" dirty="0"/>
              <a:t>professores </a:t>
            </a:r>
            <a:r>
              <a:rPr lang="pt-BR" sz="2800" dirty="0"/>
              <a:t>que moram no endereço Centro na cidade de Criciuma.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select disciplinas.coddisciplina, disciplinas.nome, professores.codprofessor, professores.nome, professores.telefone, professores.endereco, professores.cidade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from disciplinas, professores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where disciplinas.coddisciplina = professores.coddisciplina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And professores.endereco = ´Centro´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And  professores.cidade = ´Criciuma´;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10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0345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700" dirty="0"/>
              <a:t>21-  Pesquisar codigo, nome das </a:t>
            </a:r>
            <a:r>
              <a:rPr lang="pt-BR" sz="2700" b="1" dirty="0"/>
              <a:t>disciplinas</a:t>
            </a:r>
            <a:r>
              <a:rPr lang="pt-BR" sz="2700" dirty="0"/>
              <a:t> e codigo, nome, telefone, cidade dos seus respectivos </a:t>
            </a:r>
            <a:r>
              <a:rPr lang="pt-BR" sz="2700" b="1" dirty="0"/>
              <a:t>professores </a:t>
            </a:r>
            <a:r>
              <a:rPr lang="pt-BR" sz="2700" dirty="0"/>
              <a:t>que possuem escolaridade Mestrado e moram na cidade de Araranguá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select disciplinas.coddisciplina, disciplinas.nome, professores.codprofessor, professores.nome, professores.telefone, professores.cidade, professores.escolaridade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from disciplinas, professores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where disciplinas.coddisciplina = professores.coddisciplina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And  professores.cidade = ´Araranguá´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And professores.escolaridade = ´Mestrado´;</a:t>
            </a:r>
          </a:p>
          <a:p>
            <a:pPr algn="l">
              <a:lnSpc>
                <a:spcPct val="150000"/>
              </a:lnSpc>
            </a:pPr>
            <a:endParaRPr lang="pt-BR" sz="2700" dirty="0"/>
          </a:p>
          <a:p>
            <a:pPr algn="l">
              <a:lnSpc>
                <a:spcPct val="150000"/>
              </a:lnSpc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42109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600" dirty="0"/>
              <a:t>22- Pesquisar codigo, tema dos </a:t>
            </a:r>
            <a:r>
              <a:rPr lang="pt-BR" sz="2600" b="1" dirty="0"/>
              <a:t>projetos</a:t>
            </a:r>
            <a:r>
              <a:rPr lang="pt-BR" sz="2600" dirty="0"/>
              <a:t> e codigo, nome dos seus respectivos </a:t>
            </a:r>
            <a:r>
              <a:rPr lang="pt-BR" sz="2600" b="1" dirty="0"/>
              <a:t>alunos </a:t>
            </a:r>
            <a:r>
              <a:rPr lang="pt-BR" sz="2600" dirty="0"/>
              <a:t>que moram na cidade de Criciuma e codigo, nome dos seus respectivos </a:t>
            </a:r>
            <a:r>
              <a:rPr lang="pt-BR" sz="2600" b="1" dirty="0"/>
              <a:t>professores </a:t>
            </a:r>
            <a:r>
              <a:rPr lang="pt-BR" sz="2600" dirty="0"/>
              <a:t>que moram na cidade de Içara 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alunos.codaluno, alunos.nome, alunos.cidade, professores.codprofessor, professores.nome, professores.cidade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dirty="0">
                <a:solidFill>
                  <a:srgbClr val="FF0000"/>
                </a:solidFill>
              </a:rPr>
              <a:t>And projetos.codaluno = alunos.codaluno</a:t>
            </a:r>
            <a:endParaRPr lang="it-IT" sz="24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 alunos.cidade = ´Criciúma´  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 professores.cidade = ´Içara´;</a:t>
            </a:r>
          </a:p>
          <a:p>
            <a:pPr algn="l">
              <a:lnSpc>
                <a:spcPct val="150000"/>
              </a:lnSpc>
            </a:pPr>
            <a:endParaRPr lang="pt-BR" sz="2600" dirty="0"/>
          </a:p>
          <a:p>
            <a:pPr algn="l">
              <a:lnSpc>
                <a:spcPct val="150000"/>
              </a:lnSpc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27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dirty="0"/>
              <a:t>23 – Pesquisar codigo, tema, datainicial dos </a:t>
            </a:r>
            <a:r>
              <a:rPr lang="pt-BR" b="1" dirty="0"/>
              <a:t>projetos</a:t>
            </a:r>
            <a:r>
              <a:rPr lang="pt-BR" dirty="0"/>
              <a:t> que possuem tema “Jogos” e codigo, nome dos seus respectivos </a:t>
            </a:r>
            <a:r>
              <a:rPr lang="pt-BR" b="1" dirty="0"/>
              <a:t>alunos e </a:t>
            </a:r>
            <a:r>
              <a:rPr lang="pt-BR" dirty="0"/>
              <a:t>codigo, nome dos seus </a:t>
            </a:r>
            <a:r>
              <a:rPr lang="pt-BR" b="1" dirty="0"/>
              <a:t>professores</a:t>
            </a:r>
            <a:endParaRPr lang="pt-BR" dirty="0"/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projetos.codprojeto, projetos.tema, projetos.datainicial, alunos.codaluno, alunos.nome, professores.codprofessor, professores.nome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projetos.codprofessor = professores.codprofessor</a:t>
            </a:r>
          </a:p>
          <a:p>
            <a:pPr algn="l">
              <a:lnSpc>
                <a:spcPct val="100000"/>
              </a:lnSpc>
            </a:pPr>
            <a:r>
              <a:rPr lang="it-IT" dirty="0">
                <a:solidFill>
                  <a:srgbClr val="FF0000"/>
                </a:solidFill>
              </a:rPr>
              <a:t>And projetos.codaluno = alunos.codaluno</a:t>
            </a:r>
            <a:endParaRPr lang="it-IT" sz="24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And  projetos.tema like ´%Jogos%´;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38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1683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Tema do Office</vt:lpstr>
      <vt:lpstr>SELECT (pesquisa no SQL)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139</cp:revision>
  <dcterms:created xsi:type="dcterms:W3CDTF">2019-03-29T16:58:24Z</dcterms:created>
  <dcterms:modified xsi:type="dcterms:W3CDTF">2023-09-18T20:11:10Z</dcterms:modified>
</cp:coreProperties>
</file>