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18/09/2023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18/09/2023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18/09/2023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18/09/2023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18/09/2023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18/09/2023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18/09/2023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18/09/2023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18/09/2023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18/09/2023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18/09/2023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18/09/2023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18/09/2023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18/09/2023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satc.com.br/wp-content/uploads/2021/04/mc_tec_informatic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Exercício HTML – Site Doceria (HTML + CSS)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377687" y="1249002"/>
            <a:ext cx="11385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highlight>
                  <a:srgbClr val="FFFF00"/>
                </a:highlight>
              </a:rPr>
              <a:t>Criar um site para uma </a:t>
            </a:r>
            <a:r>
              <a:rPr lang="pt-BR" sz="2800" b="1" dirty="0">
                <a:highlight>
                  <a:srgbClr val="FFFF00"/>
                </a:highlight>
              </a:rPr>
              <a:t>Doceria, </a:t>
            </a:r>
            <a:r>
              <a:rPr lang="pt-BR" sz="2800" dirty="0">
                <a:highlight>
                  <a:srgbClr val="FFFF00"/>
                </a:highlight>
              </a:rPr>
              <a:t>conforme modelo anexo.</a:t>
            </a:r>
          </a:p>
          <a:p>
            <a:endParaRPr lang="pt-BR" sz="2800" dirty="0"/>
          </a:p>
          <a:p>
            <a:r>
              <a:rPr lang="pt-BR" sz="2800" dirty="0">
                <a:highlight>
                  <a:srgbClr val="FFFF00"/>
                </a:highlight>
              </a:rPr>
              <a:t>Deverá conter </a:t>
            </a:r>
            <a:r>
              <a:rPr lang="pt-BR" sz="2800" dirty="0" err="1">
                <a:highlight>
                  <a:srgbClr val="FFFF00"/>
                </a:highlight>
              </a:rPr>
              <a:t>DIV´s</a:t>
            </a:r>
            <a:r>
              <a:rPr lang="pt-BR" sz="2800" dirty="0">
                <a:highlight>
                  <a:srgbClr val="FFFF00"/>
                </a:highlight>
              </a:rPr>
              <a:t> com: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ighlight>
                  <a:srgbClr val="FFFF00"/>
                </a:highlight>
              </a:rPr>
              <a:t>DIV cabeçalho e Menu (logo/nome e menu de navegação)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ighlight>
                  <a:srgbClr val="FFFF00"/>
                </a:highlight>
              </a:rPr>
              <a:t>DIV Meio (informações)</a:t>
            </a:r>
          </a:p>
          <a:p>
            <a:br>
              <a:rPr lang="pt-BR" sz="2800" b="1" i="0" u="none" strike="noStrike" dirty="0">
                <a:solidFill>
                  <a:srgbClr val="2F2F2F"/>
                </a:solidFill>
                <a:effectLst/>
                <a:highlight>
                  <a:srgbClr val="FFFF00"/>
                </a:highlight>
                <a:latin typeface="Raleway"/>
                <a:hlinkClick r:id="rId2"/>
              </a:rPr>
            </a:br>
            <a:r>
              <a:rPr lang="pt-BR" sz="2800" dirty="0">
                <a:highlight>
                  <a:srgbClr val="FFFF00"/>
                </a:highlight>
              </a:rPr>
              <a:t>Utilizar imagens adequadas ao tema (Internet).</a:t>
            </a:r>
          </a:p>
        </p:txBody>
      </p:sp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76200"/>
            <a:ext cx="10846904" cy="723978"/>
          </a:xfrm>
        </p:spPr>
        <p:txBody>
          <a:bodyPr>
            <a:normAutofit/>
          </a:bodyPr>
          <a:lstStyle/>
          <a:p>
            <a:r>
              <a:rPr lang="pt-BR" b="1" dirty="0"/>
              <a:t>Modelo Home- </a:t>
            </a:r>
            <a:r>
              <a:rPr lang="pt-BR" sz="2800" dirty="0"/>
              <a:t>Padrão em todas páginas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578689-EAA8-4BC4-A6D3-E6EDC0B5FB5B}"/>
              </a:ext>
            </a:extLst>
          </p:cNvPr>
          <p:cNvSpPr txBox="1"/>
          <p:nvPr/>
        </p:nvSpPr>
        <p:spPr>
          <a:xfrm>
            <a:off x="447675" y="6381750"/>
            <a:ext cx="821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highlight>
                  <a:srgbClr val="FFFF00"/>
                </a:highlight>
              </a:rPr>
              <a:t>OBS: O cabeçalho deve ser igual em todas as páginas (padrão)</a:t>
            </a:r>
          </a:p>
        </p:txBody>
      </p:sp>
      <p:pic>
        <p:nvPicPr>
          <p:cNvPr id="1026" name="Picture 2" descr="Delicious Doceria – Doceria e Cozinha Gourmet">
            <a:extLst>
              <a:ext uri="{FF2B5EF4-FFF2-40B4-BE49-F238E27FC236}">
                <a16:creationId xmlns:a16="http://schemas.microsoft.com/office/drawing/2014/main" id="{7B6E0AE4-419D-4F4C-B04C-D5D0B47A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26" y="1200150"/>
            <a:ext cx="1181100" cy="11811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0F8941-8E2B-4E25-880C-1682C72A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028778"/>
            <a:ext cx="8034690" cy="5191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0419DDD-CE03-46F0-A166-55CD6301D73C}"/>
              </a:ext>
            </a:extLst>
          </p:cNvPr>
          <p:cNvSpPr txBox="1"/>
          <p:nvPr/>
        </p:nvSpPr>
        <p:spPr>
          <a:xfrm>
            <a:off x="3166899" y="1340752"/>
            <a:ext cx="5596102" cy="1292662"/>
          </a:xfrm>
          <a:prstGeom prst="rect">
            <a:avLst/>
          </a:prstGeom>
          <a:solidFill>
            <a:srgbClr val="FCF7F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000" dirty="0"/>
          </a:p>
          <a:p>
            <a:pPr algn="ctr"/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b="1" dirty="0"/>
              <a:t>DOCERIA</a:t>
            </a:r>
          </a:p>
          <a:p>
            <a:pPr algn="ctr"/>
            <a:endParaRPr lang="pt-BR" sz="2000" dirty="0"/>
          </a:p>
          <a:p>
            <a:pPr algn="ctr"/>
            <a:r>
              <a:rPr lang="pt-BR" sz="2000" b="1" u="sng" dirty="0"/>
              <a:t>Home</a:t>
            </a:r>
            <a:r>
              <a:rPr lang="pt-BR" sz="2000" dirty="0"/>
              <a:t>      </a:t>
            </a:r>
            <a:r>
              <a:rPr lang="pt-BR" sz="2000" b="1" u="sng" dirty="0"/>
              <a:t>Doces</a:t>
            </a:r>
            <a:r>
              <a:rPr lang="pt-BR" sz="2000" dirty="0"/>
              <a:t>      </a:t>
            </a:r>
            <a:r>
              <a:rPr lang="pt-BR" sz="2000" b="1" u="sng" dirty="0"/>
              <a:t>Encomendas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CD2B6-19E8-4F4E-8BA9-481002BAD388}"/>
              </a:ext>
            </a:extLst>
          </p:cNvPr>
          <p:cNvSpPr txBox="1"/>
          <p:nvPr/>
        </p:nvSpPr>
        <p:spPr>
          <a:xfrm>
            <a:off x="3202699" y="2774016"/>
            <a:ext cx="5596102" cy="335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30" name="Picture 6" descr="Vetores e ilustrações de Cardapio doceria para download gratuito | Freepik">
            <a:extLst>
              <a:ext uri="{FF2B5EF4-FFF2-40B4-BE49-F238E27FC236}">
                <a16:creationId xmlns:a16="http://schemas.microsoft.com/office/drawing/2014/main" id="{CE339F27-8354-40E3-B8F3-951E5731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849751"/>
            <a:ext cx="5369098" cy="31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3DA66CD-DFB6-4393-80B5-BEFE9F38D161}"/>
              </a:ext>
            </a:extLst>
          </p:cNvPr>
          <p:cNvSpPr/>
          <p:nvPr/>
        </p:nvSpPr>
        <p:spPr>
          <a:xfrm>
            <a:off x="8587252" y="2041999"/>
            <a:ext cx="1231158" cy="5999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DIV1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8BFD6C8-7FEE-43A3-8505-70667B97EC39}"/>
              </a:ext>
            </a:extLst>
          </p:cNvPr>
          <p:cNvSpPr/>
          <p:nvPr/>
        </p:nvSpPr>
        <p:spPr>
          <a:xfrm>
            <a:off x="9086850" y="1200150"/>
            <a:ext cx="1231158" cy="701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FUNDO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A8CEE9A-990E-422F-90B7-2731F9BEC9A8}"/>
              </a:ext>
            </a:extLst>
          </p:cNvPr>
          <p:cNvSpPr/>
          <p:nvPr/>
        </p:nvSpPr>
        <p:spPr>
          <a:xfrm>
            <a:off x="8587252" y="4216005"/>
            <a:ext cx="1231158" cy="5999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DIV2</a:t>
            </a:r>
          </a:p>
        </p:txBody>
      </p:sp>
    </p:spTree>
    <p:extLst>
      <p:ext uri="{BB962C8B-B14F-4D97-AF65-F5344CB8AC3E}">
        <p14:creationId xmlns:p14="http://schemas.microsoft.com/office/powerpoint/2010/main" val="36270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0A17084-053F-4F80-92AC-041BB52926F0}"/>
              </a:ext>
            </a:extLst>
          </p:cNvPr>
          <p:cNvSpPr txBox="1">
            <a:spLocks noChangeArrowheads="1"/>
          </p:cNvSpPr>
          <p:nvPr/>
        </p:nvSpPr>
        <p:spPr>
          <a:xfrm>
            <a:off x="295274" y="247650"/>
            <a:ext cx="1113472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1800" dirty="0"/>
              <a:t>Criar com um formulário para ENCOMENDAS e contato:</a:t>
            </a:r>
          </a:p>
          <a:p>
            <a:endParaRPr lang="pt-BR" altLang="pt-BR" sz="18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INFORMAÇÕES CLIENTES: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Nome  (text e obrigatório)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Endereço  (text)</a:t>
            </a:r>
            <a:r>
              <a:rPr lang="pt-BR" altLang="pt-BR" sz="1800" dirty="0"/>
              <a:t>			</a:t>
            </a:r>
            <a:r>
              <a:rPr lang="pt-BR" altLang="pt-BR" sz="1800" dirty="0">
                <a:highlight>
                  <a:srgbClr val="FFFF00"/>
                </a:highlight>
              </a:rPr>
              <a:t>Bairro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Cidade (text)  </a:t>
            </a:r>
            <a:r>
              <a:rPr lang="pt-BR" altLang="pt-BR" sz="1800" dirty="0"/>
              <a:t>			</a:t>
            </a:r>
            <a:r>
              <a:rPr lang="pt-BR" altLang="pt-BR" sz="1800" dirty="0">
                <a:highlight>
                  <a:srgbClr val="FFFF00"/>
                </a:highlight>
              </a:rPr>
              <a:t>Estado (select  -  5 opções)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CEP (text )			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E-mail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Telefone Residencial (text)                   Telefone Celular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CPF (text)				RG (text)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pt-BR" altLang="pt-BR" sz="1800" b="1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INFORMAÇÕES ENCOMENDAS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Data Entrega: (date)            Horário Entrega:  (time)</a:t>
            </a:r>
          </a:p>
          <a:p>
            <a:pPr lvl="1" indent="0"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Tipo Evento: (select – aniversário, casamento, ...)      </a:t>
            </a:r>
          </a:p>
          <a:p>
            <a:pPr lvl="1" indent="0"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Tipo Doces/Bolos: (select – opções)</a:t>
            </a:r>
          </a:p>
          <a:p>
            <a:pPr lvl="1" indent="0"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Qtde Doces/Bolos: (text)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pt-BR" altLang="pt-BR" sz="1800" b="1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Botões ENVIAR e LIMPAR</a:t>
            </a:r>
          </a:p>
        </p:txBody>
      </p:sp>
    </p:spTree>
    <p:extLst>
      <p:ext uri="{BB962C8B-B14F-4D97-AF65-F5344CB8AC3E}">
        <p14:creationId xmlns:p14="http://schemas.microsoft.com/office/powerpoint/2010/main" val="190324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206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Raleway</vt:lpstr>
      <vt:lpstr>Wingdings</vt:lpstr>
      <vt:lpstr>SavonVTI</vt:lpstr>
      <vt:lpstr>Exercício HTML – Site Doceria (HTML + CSS)</vt:lpstr>
      <vt:lpstr>Modelo Home- Padrão em todas páginas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2023-09-18T21:27:01Z</dcterms:modified>
</cp:coreProperties>
</file>