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7104-D782-41C7-AE79-AA5719A3E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B4D779-92A7-4661-A19D-85ECEDE2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C88C1-E448-422E-AF2F-317B66D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7B940-C28F-4DCF-B647-21E4752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41A0E-AD50-4CBB-85C4-6020276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68E05-4C31-4311-9EFD-C407480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8F835-FA98-4F67-A27D-0A2977A5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388F6-C1AD-4A9F-BED3-CAE2632F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605BA-1A2C-4A31-983E-5D9B4D0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D10A4-9D6C-4B2B-8A62-2E5935AC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97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381FB-36CF-477B-8303-E9AF20DD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BEB21-258F-4C76-9736-57085B9A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7157-F45D-4568-ADDC-257C3C6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3ADF-F08D-4415-B8B6-AA93203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926B3-9C51-4071-8D81-416B33D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CFEA0-2BB5-49BA-903D-A2C8FB7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B1FEC-5872-40FF-A56B-564D0E50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87D33-389A-422A-B3B1-BEDDD0E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231E2-115F-4DE0-8296-1029640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DF3C0-D6FC-4850-B714-ED61509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F248-2065-41A1-8425-89850D5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D32754-429A-402A-AAEA-BC16FC97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A01CF-543F-4DFE-9FCF-D94D5728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46925-C713-43D0-B4ED-38C34FCD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59674-A35D-4AE2-9272-7703BC6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2D7A-4BFB-413D-96F6-8C410C19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7424-99C6-40C7-AF51-ABE73C3AB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138979-191F-404D-974C-CE2B39C1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D673C-4477-4C1C-80E0-91F3B68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22D1F-ECD9-4464-A209-8D265ED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696CF3-918B-4D5A-8161-05A3DF9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8861-ECC1-4392-A423-988E1CAC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B3565-A62C-4D7E-BF36-C0DEDC07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9AEA0-05F9-4612-A413-EFB46B70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211B6F-C324-40F6-9BC4-FF9B89A8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D9B397-C42B-470B-9109-4B816D327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3671C5-39CC-4B76-BD35-25D0ACDA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B4859-012F-439C-A18D-AF88547B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61060-A618-4B31-82BB-718D4FE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09BBF-8551-4DF3-B9B9-7FC364F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D04BD5-0381-43FE-85FB-BFEA851A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0C5DAE-A2B3-472B-AA8D-47587855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4574E-38D2-4EFD-926F-9D631EA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8637F-509E-40D2-8AD3-C0EC8C48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C82CE-FD47-4F4B-A2F3-91C9041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D8F5-E0F5-4EB4-8C1A-5D43B7E5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1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09372-35D0-4EC6-B3E2-7EDB82F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FE307-416B-4F5D-92BF-26E7374F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6C55DA-3BC9-4FCB-BF3B-C7B9D3E6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E8C7E-E64E-4F32-88EA-4B6B2FD2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BEBD2-519F-4842-9033-DCB6869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99D48-772C-48BB-A00D-85ECCC2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6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D7FB-F26E-4C4F-88FD-9AE16CC7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6C08F-DFA1-4A69-8586-714B1785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7E4A6B-3E55-45F0-85B3-6A511643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867E-75AF-40F0-A355-4A5E38E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DF2FB-60F8-4A40-8FED-D89BAA5C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84096-3A4F-42F5-9DEA-4B0B7E95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1F8D3C-CB46-4DB5-991E-AE9606F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69E4FD-42DC-438F-93A7-A9F437F6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2DA20-C592-4508-8447-F61051C1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7BA4-BC7A-438E-9DB2-C9185C76674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975CC-41AF-4F49-A388-0E62E8DC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13D9B-E456-4915-BB55-963D23F4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1 – Faça um programa onde o usuário possa informar um valor numérico correspondente a uma temperatura Celsius. Após calcular e mostrar o resultado para cada conversão: </a:t>
            </a:r>
          </a:p>
          <a:p>
            <a:pPr marL="0" indent="0" algn="just">
              <a:buNone/>
            </a:pPr>
            <a:r>
              <a:rPr lang="pt-BR" dirty="0"/>
              <a:t>* Fahrenheit (TF = TC x 1,8 + 32) </a:t>
            </a:r>
          </a:p>
          <a:p>
            <a:pPr marL="0" indent="0" algn="just">
              <a:buNone/>
            </a:pPr>
            <a:r>
              <a:rPr lang="pt-BR" dirty="0"/>
              <a:t>* Kelvin (TK = TC + 273)</a:t>
            </a:r>
          </a:p>
          <a:p>
            <a:pPr marL="0" indent="0" algn="just">
              <a:buNone/>
            </a:pPr>
            <a:r>
              <a:rPr lang="pt-BR" dirty="0"/>
              <a:t>OBS: Usar funções separadas para cada conversão.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64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2 – Faça um programa onde o usuário possa informar dois valores numéricos e escolher a operação matemática desejada (adição, subtração, multiplicação, divisão). Após calcular e mostrar o resultado para cada operação.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OBS: Usar funções separadas para cada operação.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9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2018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3 – Faça um programa onde o funcionário possa informar seu nome, cargo e salário. Após calcular e mostrar o resultado do reajuste, de acordo com a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Cargo		   	reajuste</a:t>
            </a:r>
          </a:p>
          <a:p>
            <a:pPr marL="0" indent="0" algn="just">
              <a:buNone/>
            </a:pPr>
            <a:r>
              <a:rPr lang="pt-BR" dirty="0"/>
              <a:t>Analista		5%</a:t>
            </a:r>
          </a:p>
          <a:p>
            <a:pPr marL="0" indent="0" algn="just">
              <a:buNone/>
            </a:pPr>
            <a:r>
              <a:rPr lang="pt-BR" dirty="0"/>
              <a:t>Programador		8%</a:t>
            </a:r>
          </a:p>
          <a:p>
            <a:pPr marL="0" indent="0" algn="just">
              <a:buNone/>
            </a:pPr>
            <a:r>
              <a:rPr lang="pt-BR" dirty="0"/>
              <a:t>Suporte		10%</a:t>
            </a:r>
          </a:p>
          <a:p>
            <a:pPr marL="0" indent="0" algn="just">
              <a:buNone/>
            </a:pPr>
            <a:r>
              <a:rPr lang="pt-BR" dirty="0"/>
              <a:t>Tester			12%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60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2018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4 – Faça um programa onde o aluno possa informar seu nome, curso e valor mensalidade. Após calcular e mostrar o resultado do desconto, de acordo com a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Curso		   	Desconto</a:t>
            </a:r>
          </a:p>
          <a:p>
            <a:pPr marL="0" indent="0" algn="just">
              <a:buNone/>
            </a:pPr>
            <a:r>
              <a:rPr lang="pt-BR" dirty="0"/>
              <a:t>Informática		6%</a:t>
            </a:r>
          </a:p>
          <a:p>
            <a:pPr marL="0" indent="0" algn="just">
              <a:buNone/>
            </a:pPr>
            <a:r>
              <a:rPr lang="pt-BR" dirty="0"/>
              <a:t>Mecânica		8%</a:t>
            </a:r>
          </a:p>
          <a:p>
            <a:pPr marL="0" indent="0" algn="just">
              <a:buNone/>
            </a:pPr>
            <a:r>
              <a:rPr lang="pt-BR" dirty="0"/>
              <a:t>Design			5%</a:t>
            </a:r>
          </a:p>
          <a:p>
            <a:pPr marL="0" indent="0" algn="just">
              <a:buNone/>
            </a:pPr>
            <a:r>
              <a:rPr lang="pt-BR" dirty="0"/>
              <a:t>Química		7%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01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178068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5 – Faça um programa onde o usuário possa informar um valor em dinheiro em reais. Após calcular e mostrar o resultado da conversão de moeda, conforme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Moeda		   			Conversão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Estados Unidos</a:t>
            </a:r>
            <a:r>
              <a:rPr lang="pt-BR" dirty="0"/>
              <a:t>			R$ 5,007	</a:t>
            </a:r>
          </a:p>
          <a:p>
            <a:pPr marL="0" indent="0" algn="just">
              <a:buNone/>
            </a:pPr>
            <a:r>
              <a:rPr lang="es-ES" b="0" i="0" dirty="0">
                <a:effectLst/>
                <a:latin typeface="Ubuntu"/>
              </a:rPr>
              <a:t>Dólar </a:t>
            </a:r>
            <a:r>
              <a:rPr lang="es-ES" dirty="0" err="1">
                <a:latin typeface="Ubuntu"/>
              </a:rPr>
              <a:t>C</a:t>
            </a:r>
            <a:r>
              <a:rPr lang="es-ES" b="0" i="0" dirty="0" err="1">
                <a:effectLst/>
                <a:latin typeface="Ubuntu"/>
              </a:rPr>
              <a:t>anadense</a:t>
            </a:r>
            <a:r>
              <a:rPr lang="es-ES" b="0" i="0" dirty="0">
                <a:effectLst/>
                <a:latin typeface="Ubuntu"/>
              </a:rPr>
              <a:t>			R$ 3,621</a:t>
            </a:r>
          </a:p>
          <a:p>
            <a:pPr marL="0" indent="0" algn="just">
              <a:buNone/>
            </a:pPr>
            <a:r>
              <a:rPr lang="es-ES" b="0" i="0" dirty="0">
                <a:effectLst/>
                <a:latin typeface="Ubuntu"/>
              </a:rPr>
              <a:t>Dólar Australiano			R$ 3,192</a:t>
            </a:r>
            <a:endParaRPr lang="pt-BR" dirty="0"/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das Ilhas Cayman		R$ 6,069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da Nova Zelândia		R$ 2,923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94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Tema do Office</vt:lpstr>
      <vt:lpstr>Lista 02 – Funções no Javascript</vt:lpstr>
      <vt:lpstr>Lista 02 – Funções no Javascript</vt:lpstr>
      <vt:lpstr>Lista 02 – Funções no Javascript</vt:lpstr>
      <vt:lpstr>Lista 02 – Funções no Javascript</vt:lpstr>
      <vt:lpstr>Lista 02 – Funções no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Exercícios JS</dc:title>
  <dc:creator>Cristiane Pavei Fernandes</dc:creator>
  <cp:lastModifiedBy>Cristiane Pavei Fernandes</cp:lastModifiedBy>
  <cp:revision>23</cp:revision>
  <dcterms:created xsi:type="dcterms:W3CDTF">2022-10-24T23:30:00Z</dcterms:created>
  <dcterms:modified xsi:type="dcterms:W3CDTF">2023-10-30T16:50:58Z</dcterms:modified>
</cp:coreProperties>
</file>