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13/11/2023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13/11/2023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13/11/2023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13/11/2023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13/11/2023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13/11/2023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13/11/2023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13/11/2023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13/11/2023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13/11/2023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13/11/2023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13/11/2023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13/11/2023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13/11/2023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satc.com.br/wp-content/uploads/2021/04/mc_tec_informatic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98784"/>
            <a:ext cx="10846904" cy="829994"/>
          </a:xfrm>
        </p:spPr>
        <p:txBody>
          <a:bodyPr>
            <a:normAutofit/>
          </a:bodyPr>
          <a:lstStyle/>
          <a:p>
            <a:r>
              <a:rPr lang="pt-BR" b="1" dirty="0"/>
              <a:t>Projeto Final (</a:t>
            </a:r>
            <a:r>
              <a:rPr lang="pt-BR" b="1" dirty="0" err="1"/>
              <a:t>HTML+CSS+JavaScript</a:t>
            </a:r>
            <a:r>
              <a:rPr lang="pt-BR" b="1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14FA33-02AB-4364-AD8B-93DFBCE21494}"/>
              </a:ext>
            </a:extLst>
          </p:cNvPr>
          <p:cNvSpPr txBox="1"/>
          <p:nvPr/>
        </p:nvSpPr>
        <p:spPr>
          <a:xfrm>
            <a:off x="377687" y="1287639"/>
            <a:ext cx="11385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Criar um site para uma </a:t>
            </a:r>
            <a:r>
              <a:rPr lang="pt-BR" sz="2800" b="1" dirty="0"/>
              <a:t>BANDA/MÚSICO </a:t>
            </a:r>
            <a:r>
              <a:rPr lang="pt-BR" sz="2800" dirty="0"/>
              <a:t>(sem duplicidade):</a:t>
            </a:r>
          </a:p>
          <a:p>
            <a:endParaRPr lang="pt-BR" sz="2800" dirty="0"/>
          </a:p>
          <a:p>
            <a:r>
              <a:rPr lang="pt-BR" sz="2800" dirty="0"/>
              <a:t>Deverá conter MENU navegação com: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Home com Histórico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Álbuns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Galeria Fotos/Shows</a:t>
            </a:r>
          </a:p>
          <a:p>
            <a:br>
              <a:rPr lang="pt-BR" sz="2800" b="1" i="0" u="none" strike="noStrike" dirty="0">
                <a:solidFill>
                  <a:srgbClr val="2F2F2F"/>
                </a:solidFill>
                <a:effectLst/>
                <a:latin typeface="Raleway"/>
                <a:hlinkClick r:id="rId2"/>
              </a:rPr>
            </a:br>
            <a:r>
              <a:rPr lang="pt-BR" sz="2800" dirty="0"/>
              <a:t>Utilizar imagens adequadas ao tema (Internet) site oficial.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Datas projeto: </a:t>
            </a:r>
            <a:r>
              <a:rPr lang="pt-BR" sz="2800" dirty="0">
                <a:solidFill>
                  <a:srgbClr val="FF0000"/>
                </a:solidFill>
              </a:rPr>
              <a:t>13, 20/11</a:t>
            </a:r>
          </a:p>
        </p:txBody>
      </p:sp>
    </p:spTree>
    <p:extLst>
      <p:ext uri="{BB962C8B-B14F-4D97-AF65-F5344CB8AC3E}">
        <p14:creationId xmlns:p14="http://schemas.microsoft.com/office/powerpoint/2010/main" val="383870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76200"/>
            <a:ext cx="10846904" cy="723978"/>
          </a:xfrm>
        </p:spPr>
        <p:txBody>
          <a:bodyPr>
            <a:normAutofit/>
          </a:bodyPr>
          <a:lstStyle/>
          <a:p>
            <a:r>
              <a:rPr lang="pt-BR" b="1" dirty="0"/>
              <a:t>Modelo Home- </a:t>
            </a:r>
            <a:r>
              <a:rPr lang="pt-BR" sz="2800" dirty="0"/>
              <a:t>Padrão em todas páginas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578689-EAA8-4BC4-A6D3-E6EDC0B5FB5B}"/>
              </a:ext>
            </a:extLst>
          </p:cNvPr>
          <p:cNvSpPr txBox="1"/>
          <p:nvPr/>
        </p:nvSpPr>
        <p:spPr>
          <a:xfrm>
            <a:off x="589343" y="6214325"/>
            <a:ext cx="6529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OBS: usar banner/slide  na home, galeria ou álbuns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90612"/>
            <a:ext cx="97536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1" y="282261"/>
            <a:ext cx="7477125" cy="4876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36" y="3090931"/>
            <a:ext cx="6762750" cy="36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23" y="273743"/>
            <a:ext cx="6134100" cy="43529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15" y="2450205"/>
            <a:ext cx="619346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3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{448CD713-CFA3-47BE-BC28-CF48CB6AA288}tf78438558_win32</Template>
  <TotalTime>0</TotalTime>
  <Words>71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Raleway</vt:lpstr>
      <vt:lpstr>SavonVTI</vt:lpstr>
      <vt:lpstr>Projeto Final (HTML+CSS+JavaScript)</vt:lpstr>
      <vt:lpstr>Modelo Home- Padrão em todas páginas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2020-08-30T21:37:39Z</dcterms:created>
  <dcterms:modified xsi:type="dcterms:W3CDTF">2023-11-13T16:21:43Z</dcterms:modified>
</cp:coreProperties>
</file>