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A7104-D782-41C7-AE79-AA5719A3E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B4D779-92A7-4661-A19D-85ECEDE29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5C88C1-E448-422E-AF2F-317B66D5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7BA4-BC7A-438E-9DB2-C9185C766745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97B940-C28F-4DCF-B647-21E4752E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E41A0E-AD50-4CBB-85C4-60202762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0A2-C840-453E-A848-B436D36A1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46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68E05-4C31-4311-9EFD-C407480C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08F835-FA98-4F67-A27D-0A2977A5C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1388F6-C1AD-4A9F-BED3-CAE2632F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7BA4-BC7A-438E-9DB2-C9185C766745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6605BA-1A2C-4A31-983E-5D9B4D01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1D10A4-9D6C-4B2B-8A62-2E5935AC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0A2-C840-453E-A848-B436D36A1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97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9381FB-36CF-477B-8303-E9AF20DDE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4BEB21-258F-4C76-9736-57085B9A1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9B7157-F45D-4568-ADDC-257C3C6D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7BA4-BC7A-438E-9DB2-C9185C766745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673ADF-F08D-4415-B8B6-AA932038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5926B3-9C51-4071-8D81-416B33D2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0A2-C840-453E-A848-B436D36A1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03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CFEA0-2BB5-49BA-903D-A2C8FB76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4B1FEC-5872-40FF-A56B-564D0E507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687D33-389A-422A-B3B1-BEDDD0E5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7BA4-BC7A-438E-9DB2-C9185C766745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F231E2-115F-4DE0-8296-10296402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BDF3C0-D6FC-4850-B714-ED615096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0A2-C840-453E-A848-B436D36A1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14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7F248-2065-41A1-8425-89850D53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D32754-429A-402A-AAEA-BC16FC97C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7A01CF-543F-4DFE-9FCF-D94D5728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7BA4-BC7A-438E-9DB2-C9185C766745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C46925-C713-43D0-B4ED-38C34FCD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D59674-A35D-4AE2-9272-7703BC65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0A2-C840-453E-A848-B436D36A1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15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42D7A-4BFB-413D-96F6-8C410C19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647424-99C6-40C7-AF51-ABE73C3AB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138979-191F-404D-974C-CE2B39C1F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BD673C-4477-4C1C-80E0-91F3B680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7BA4-BC7A-438E-9DB2-C9185C766745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422D1F-ECD9-4464-A209-8D265EDF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696CF3-918B-4D5A-8161-05A3DF99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0A2-C840-453E-A848-B436D36A1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14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38861-ECC1-4392-A423-988E1CAC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0B3565-A62C-4D7E-BF36-C0DEDC072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99AEA0-05F9-4612-A413-EFB46B70D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211B6F-C324-40F6-9BC4-FF9B89A8B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AD9B397-C42B-470B-9109-4B816D327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3671C5-39CC-4B76-BD35-25D0ACDAC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7BA4-BC7A-438E-9DB2-C9185C766745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0BB4859-012F-439C-A18D-AF88547B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DD61060-A618-4B31-82BB-718D4FE7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0A2-C840-453E-A848-B436D36A1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29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09BBF-8551-4DF3-B9B9-7FC364F5D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3D04BD5-0381-43FE-85FB-BFEA851A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7BA4-BC7A-438E-9DB2-C9185C766745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0C5DAE-A2B3-472B-AA8D-47587855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C4574E-38D2-4EFD-926F-9D631EA4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0A2-C840-453E-A848-B436D36A1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08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788637F-509E-40D2-8AD3-C0EC8C48B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7BA4-BC7A-438E-9DB2-C9185C766745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ABC82CE-FD47-4F4B-A2F3-91C90417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E6BD8F5-E0F5-4EB4-8C1A-5D43B7E5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0A2-C840-453E-A848-B436D36A1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14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09372-35D0-4EC6-B3E2-7EDB82FF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5FE307-416B-4F5D-92BF-26E7374F4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6C55DA-3BC9-4FCB-BF3B-C7B9D3E62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FE8C7E-E64E-4F32-88EA-4B6B2FD2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7BA4-BC7A-438E-9DB2-C9185C766745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7BEBD2-519F-4842-9033-DCB6869E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099D48-772C-48BB-A00D-85ECCC2F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0A2-C840-453E-A848-B436D36A1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06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1D7FB-F26E-4C4F-88FD-9AE16CC78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E86C08F-DFA1-4A69-8586-714B17856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7E4A6B-3E55-45F0-85B3-6A5116430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94867E-75AF-40F0-A355-4A5E38EA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7BA4-BC7A-438E-9DB2-C9185C766745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0DF2FB-60F8-4A40-8FED-D89BAA5C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A84096-3A4F-42F5-9DEA-4B0B7E95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0A2-C840-453E-A848-B436D36A1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86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31F8D3C-CB46-4DB5-991E-AE9606F6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69E4FD-42DC-438F-93A7-A9F437F6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72DA20-C592-4508-8447-F61051C1D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C7BA4-BC7A-438E-9DB2-C9185C766745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975CC-41AF-4F49-A388-0E62E8DC6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113D9B-E456-4915-BB55-963D23F4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9C0A2-C840-453E-A848-B436D36A1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06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B06819E-19EE-4389-AC16-E66DE32D424A}"/>
              </a:ext>
            </a:extLst>
          </p:cNvPr>
          <p:cNvSpPr/>
          <p:nvPr/>
        </p:nvSpPr>
        <p:spPr>
          <a:xfrm>
            <a:off x="689112" y="1609636"/>
            <a:ext cx="102969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800" b="0" i="0" dirty="0">
                <a:solidFill>
                  <a:srgbClr val="000000"/>
                </a:solidFill>
                <a:effectLst/>
                <a:latin typeface="NobileRegular"/>
              </a:rPr>
              <a:t>Faça o exercícios abaixo em HTML e JS:</a:t>
            </a:r>
          </a:p>
          <a:p>
            <a:pPr fontAlgn="base"/>
            <a:br>
              <a:rPr lang="pt-BR" sz="2800" b="0" i="0" dirty="0">
                <a:solidFill>
                  <a:srgbClr val="000000"/>
                </a:solidFill>
                <a:effectLst/>
                <a:latin typeface="NobileRegular"/>
              </a:rPr>
            </a:br>
            <a:r>
              <a:rPr lang="pt-BR" sz="2800" b="0" i="0" dirty="0">
                <a:solidFill>
                  <a:srgbClr val="000000"/>
                </a:solidFill>
                <a:effectLst/>
              </a:rPr>
              <a:t>1 – Calcule a nome e média de três notas digitadas pelo usuário.</a:t>
            </a:r>
          </a:p>
          <a:p>
            <a:pPr fontAlgn="base"/>
            <a:endParaRPr lang="pt-BR" sz="2800" b="0" i="0" dirty="0">
              <a:solidFill>
                <a:srgbClr val="000000"/>
              </a:solidFill>
              <a:effectLst/>
            </a:endParaRPr>
          </a:p>
          <a:p>
            <a:pPr fontAlgn="base"/>
            <a:r>
              <a:rPr lang="pt-BR" sz="2800" b="0" i="0" dirty="0">
                <a:solidFill>
                  <a:srgbClr val="000000"/>
                </a:solidFill>
                <a:effectLst/>
              </a:rPr>
              <a:t>2 – Faça um programa que entre com três números e mostre o quadrado de cada número.</a:t>
            </a:r>
          </a:p>
          <a:p>
            <a:pPr fontAlgn="base"/>
            <a:endParaRPr lang="pt-BR" sz="2800" dirty="0">
              <a:solidFill>
                <a:srgbClr val="000000"/>
              </a:solidFill>
            </a:endParaRPr>
          </a:p>
          <a:p>
            <a:pPr fontAlgn="base"/>
            <a:r>
              <a:rPr lang="pt-BR" sz="2800" b="0" i="0" dirty="0">
                <a:solidFill>
                  <a:srgbClr val="000000"/>
                </a:solidFill>
                <a:effectLst/>
              </a:rPr>
              <a:t>3 - </a:t>
            </a:r>
            <a:r>
              <a:rPr lang="pt-BR" sz="2800" dirty="0"/>
              <a:t>Faça um programa que receba um numero e verifique se ele é par ou ímpar.</a:t>
            </a:r>
            <a:endParaRPr lang="pt-BR" sz="2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10C5B71-C7C3-4EF0-A58B-C3DE30D0D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975" y="112229"/>
            <a:ext cx="9144000" cy="978798"/>
          </a:xfrm>
        </p:spPr>
        <p:txBody>
          <a:bodyPr>
            <a:normAutofit fontScale="90000"/>
          </a:bodyPr>
          <a:lstStyle/>
          <a:p>
            <a:pPr algn="l"/>
            <a:r>
              <a:rPr lang="pt-BR" sz="6600" dirty="0">
                <a:solidFill>
                  <a:srgbClr val="FF0000"/>
                </a:solidFill>
              </a:rPr>
              <a:t>Lista Exercícios Praticar JS</a:t>
            </a:r>
          </a:p>
        </p:txBody>
      </p:sp>
    </p:spTree>
    <p:extLst>
      <p:ext uri="{BB962C8B-B14F-4D97-AF65-F5344CB8AC3E}">
        <p14:creationId xmlns:p14="http://schemas.microsoft.com/office/powerpoint/2010/main" val="320166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B06819E-19EE-4389-AC16-E66DE32D424A}"/>
              </a:ext>
            </a:extLst>
          </p:cNvPr>
          <p:cNvSpPr/>
          <p:nvPr/>
        </p:nvSpPr>
        <p:spPr>
          <a:xfrm>
            <a:off x="431937" y="388267"/>
            <a:ext cx="102969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800" b="0" i="0" dirty="0">
                <a:solidFill>
                  <a:srgbClr val="000000"/>
                </a:solidFill>
                <a:effectLst/>
                <a:latin typeface="NobileRegular"/>
              </a:rPr>
              <a:t>1 – Calcule a média de três notas digitadas pelo usuário.</a:t>
            </a:r>
          </a:p>
          <a:p>
            <a:pPr fontAlgn="base"/>
            <a:endParaRPr lang="pt-BR" sz="2800" b="0" i="0" dirty="0">
              <a:solidFill>
                <a:srgbClr val="000000"/>
              </a:solidFill>
              <a:effectLst/>
              <a:latin typeface="NobileRegular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D0BD065-28B8-4C8B-BAEE-288037489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37" y="1218549"/>
            <a:ext cx="9589630" cy="285972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&lt;script&gt;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 nome =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prompt("Digite nome aluno: ","");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 nota1 =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(prompt("Digite a nota1",""));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 nota2 =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(prompt("Digite a nota2",""));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 nota3 =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(prompt("Digite a nota3",""));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 media = (nota1 + nota2 + nota3) / 3;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mensagem = "Media Final: "+media;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(mensagem);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kumimoji="0" lang="pt-BR" altLang="pt-BR" sz="4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9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1EE0E-B047-4A24-BFF9-1AEDDFF34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975" y="112229"/>
            <a:ext cx="9144000" cy="978798"/>
          </a:xfrm>
        </p:spPr>
        <p:txBody>
          <a:bodyPr>
            <a:normAutofit fontScale="90000"/>
          </a:bodyPr>
          <a:lstStyle/>
          <a:p>
            <a:pPr algn="l"/>
            <a:r>
              <a:rPr lang="pt-BR" sz="6600" dirty="0">
                <a:solidFill>
                  <a:srgbClr val="FF0000"/>
                </a:solidFill>
              </a:rPr>
              <a:t>Lista Exercícios Praticar JS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B06819E-19EE-4389-AC16-E66DE32D424A}"/>
              </a:ext>
            </a:extLst>
          </p:cNvPr>
          <p:cNvSpPr/>
          <p:nvPr/>
        </p:nvSpPr>
        <p:spPr>
          <a:xfrm>
            <a:off x="689112" y="1609636"/>
            <a:ext cx="1029693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600" b="0" i="0" dirty="0">
                <a:solidFill>
                  <a:srgbClr val="000000"/>
                </a:solidFill>
                <a:effectLst/>
                <a:latin typeface="NobileRegular"/>
              </a:rPr>
              <a:t>Faça o exercícios abaixo em HTML e JS:</a:t>
            </a:r>
          </a:p>
          <a:p>
            <a:pPr fontAlgn="base"/>
            <a:br>
              <a:rPr lang="pt-BR" sz="2600" b="0" i="0" dirty="0">
                <a:solidFill>
                  <a:srgbClr val="000000"/>
                </a:solidFill>
                <a:effectLst/>
                <a:latin typeface="NobileRegular"/>
              </a:rPr>
            </a:br>
            <a:r>
              <a:rPr lang="pt-BR" sz="2600" b="0" i="0" dirty="0">
                <a:solidFill>
                  <a:srgbClr val="000000"/>
                </a:solidFill>
                <a:effectLst/>
                <a:latin typeface="NobileRegular"/>
              </a:rPr>
              <a:t>4) </a:t>
            </a:r>
            <a:r>
              <a:rPr lang="pt-BR" sz="2600" dirty="0"/>
              <a:t>Faça um programa JavaScript em que o usuário informará a sua idade e o programa emitirá uma mensagem dizendo se o usuário e ou não menor de idade</a:t>
            </a:r>
          </a:p>
          <a:p>
            <a:pPr fontAlgn="base"/>
            <a:endParaRPr lang="pt-BR" sz="2600" b="0" i="0" dirty="0">
              <a:solidFill>
                <a:srgbClr val="000000"/>
              </a:solidFill>
              <a:effectLst/>
              <a:latin typeface="NobileRegular"/>
            </a:endParaRPr>
          </a:p>
          <a:p>
            <a:pPr fontAlgn="base"/>
            <a:r>
              <a:rPr lang="pt-BR" sz="2600" dirty="0">
                <a:solidFill>
                  <a:srgbClr val="000000"/>
                </a:solidFill>
                <a:latin typeface="NobileRegular"/>
              </a:rPr>
              <a:t>5) </a:t>
            </a:r>
            <a:r>
              <a:rPr lang="pt-BR" sz="2600" dirty="0"/>
              <a:t>Faça um programa JavaScript em que o usuário informará sua altura e peso e o programa calculará o seu IMC. </a:t>
            </a:r>
          </a:p>
          <a:p>
            <a:pPr fontAlgn="base"/>
            <a:r>
              <a:rPr lang="pt-BR" sz="2600" dirty="0"/>
              <a:t>Formula: </a:t>
            </a:r>
            <a:r>
              <a:rPr lang="pt-BR" altLang="pt-BR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imc</a:t>
            </a:r>
            <a:r>
              <a:rPr lang="pt-BR" alt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 = (peso / (altura * altura))</a:t>
            </a:r>
            <a:endParaRPr lang="pt-BR" sz="2600" b="0" i="0" dirty="0">
              <a:solidFill>
                <a:srgbClr val="000000"/>
              </a:solidFill>
              <a:effectLst/>
              <a:latin typeface="Nobile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5786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B06819E-19EE-4389-AC16-E66DE32D424A}"/>
              </a:ext>
            </a:extLst>
          </p:cNvPr>
          <p:cNvSpPr/>
          <p:nvPr/>
        </p:nvSpPr>
        <p:spPr>
          <a:xfrm>
            <a:off x="498612" y="314236"/>
            <a:ext cx="1029693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sz="2600" b="0" i="0" dirty="0">
                <a:solidFill>
                  <a:srgbClr val="000000"/>
                </a:solidFill>
                <a:effectLst/>
                <a:latin typeface="NobileRegular"/>
              </a:rPr>
              <a:t>Faça o exercícios abaixo em HTML e JS:</a:t>
            </a:r>
          </a:p>
          <a:p>
            <a:pPr algn="just" fontAlgn="base"/>
            <a:br>
              <a:rPr lang="pt-BR" sz="2600" b="0" i="0" dirty="0">
                <a:solidFill>
                  <a:srgbClr val="000000"/>
                </a:solidFill>
                <a:effectLst/>
                <a:latin typeface="NobileRegular"/>
              </a:rPr>
            </a:br>
            <a:r>
              <a:rPr lang="pt-BR" sz="2600" dirty="0">
                <a:solidFill>
                  <a:srgbClr val="000000"/>
                </a:solidFill>
                <a:latin typeface="NobileRegular"/>
              </a:rPr>
              <a:t>6) Escreva um algoritmo para ler as dimensões de um retângulo (base e altura), calcular e escrever a área do retângulo. </a:t>
            </a:r>
          </a:p>
          <a:p>
            <a:pPr algn="just" fontAlgn="base"/>
            <a:endParaRPr lang="pt-BR" sz="2600" dirty="0">
              <a:solidFill>
                <a:srgbClr val="000000"/>
              </a:solidFill>
              <a:latin typeface="NobileRegular"/>
            </a:endParaRPr>
          </a:p>
          <a:p>
            <a:pPr algn="just" fontAlgn="base"/>
            <a:r>
              <a:rPr lang="pt-BR" sz="2600" dirty="0">
                <a:solidFill>
                  <a:srgbClr val="000000"/>
                </a:solidFill>
                <a:latin typeface="NobileRegular"/>
              </a:rPr>
              <a:t>7) Faça um algoritmo que leia a idade de uma pessoa expressa em anos, meses e dias e escreva a idade dessa pessoa expressa apenas em dias. Considerar ano com 365 dias e mês com 30 dias. </a:t>
            </a:r>
            <a:endParaRPr lang="pt-BR" sz="2600" b="0" i="0" dirty="0">
              <a:solidFill>
                <a:srgbClr val="000000"/>
              </a:solidFill>
              <a:effectLst/>
              <a:latin typeface="NobileRegular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D503638-8668-4EF9-92CD-F1472F689EFD}"/>
              </a:ext>
            </a:extLst>
          </p:cNvPr>
          <p:cNvSpPr txBox="1"/>
          <p:nvPr/>
        </p:nvSpPr>
        <p:spPr>
          <a:xfrm>
            <a:off x="428624" y="3844975"/>
            <a:ext cx="10925175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pt-BR" sz="2800" b="0" i="0" dirty="0">
                <a:solidFill>
                  <a:srgbClr val="000000"/>
                </a:solidFill>
                <a:effectLst/>
                <a:latin typeface="NobileRegular"/>
              </a:rPr>
              <a:t>8) </a:t>
            </a:r>
            <a:r>
              <a:rPr lang="pt-BR" sz="2400" dirty="0">
                <a:latin typeface="NobileRegular"/>
              </a:rPr>
              <a:t>Faça um programa que receba 3 números informados pelo usuário e em seguida apresente uma mensagem de alerta informando qual é o maior número dentre os números informados.</a:t>
            </a:r>
          </a:p>
          <a:p>
            <a:pPr algn="just" fontAlgn="base"/>
            <a:endParaRPr lang="pt-BR" sz="2400" b="0" i="0" dirty="0">
              <a:solidFill>
                <a:srgbClr val="000000"/>
              </a:solidFill>
              <a:effectLst/>
              <a:latin typeface="NobileRegular"/>
            </a:endParaRPr>
          </a:p>
          <a:p>
            <a:pPr algn="just" fontAlgn="base"/>
            <a:r>
              <a:rPr lang="pt-BR" sz="2400" dirty="0">
                <a:solidFill>
                  <a:srgbClr val="000000"/>
                </a:solidFill>
                <a:latin typeface="NobileRegular"/>
              </a:rPr>
              <a:t>9) Escreva um algoritmo para ler o salário mensal atual de um funcionário e o percentual de reajuste. Calcular e escrever o valor do novo salário. </a:t>
            </a:r>
            <a:endParaRPr lang="pt-BR" sz="2800" b="0" i="0" dirty="0">
              <a:solidFill>
                <a:srgbClr val="000000"/>
              </a:solidFill>
              <a:effectLst/>
              <a:latin typeface="Nobile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1823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B06819E-19EE-4389-AC16-E66DE32D424A}"/>
              </a:ext>
            </a:extLst>
          </p:cNvPr>
          <p:cNvSpPr/>
          <p:nvPr/>
        </p:nvSpPr>
        <p:spPr>
          <a:xfrm>
            <a:off x="374787" y="190411"/>
            <a:ext cx="10296939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sz="2600" b="0" i="0" dirty="0">
                <a:solidFill>
                  <a:srgbClr val="000000"/>
                </a:solidFill>
                <a:effectLst/>
                <a:latin typeface="NobileRegular"/>
              </a:rPr>
              <a:t>Faça o exercícios abaixo em HTML e JS:</a:t>
            </a:r>
          </a:p>
          <a:p>
            <a:pPr algn="just" fontAlgn="base"/>
            <a:br>
              <a:rPr lang="pt-BR" sz="2600" b="0" i="0" dirty="0">
                <a:solidFill>
                  <a:srgbClr val="000000"/>
                </a:solidFill>
                <a:effectLst/>
                <a:latin typeface="NobileRegular"/>
              </a:rPr>
            </a:br>
            <a:r>
              <a:rPr lang="pt-BR" sz="2600" dirty="0">
                <a:solidFill>
                  <a:srgbClr val="000000"/>
                </a:solidFill>
                <a:latin typeface="NobileRegular"/>
              </a:rPr>
              <a:t>10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NobileRegular"/>
              </a:rPr>
              <a:t>) </a:t>
            </a:r>
            <a:r>
              <a:rPr lang="pt-BR" sz="2400" dirty="0">
                <a:latin typeface="NobileRegular"/>
              </a:rPr>
              <a:t>Faça um programa que receba um valor e escrever se é positivo ou negativo (considere o valor zero como neutro). </a:t>
            </a:r>
            <a:endParaRPr lang="pt-BR" sz="2400" b="0" i="0" dirty="0">
              <a:solidFill>
                <a:srgbClr val="000000"/>
              </a:solidFill>
              <a:effectLst/>
              <a:latin typeface="NobileRegular"/>
            </a:endParaRPr>
          </a:p>
          <a:p>
            <a:pPr algn="just" fontAlgn="base"/>
            <a:endParaRPr lang="pt-BR" sz="2400" b="0" i="0" dirty="0">
              <a:solidFill>
                <a:srgbClr val="000000"/>
              </a:solidFill>
              <a:effectLst/>
              <a:latin typeface="NobileRegular"/>
            </a:endParaRPr>
          </a:p>
          <a:p>
            <a:pPr algn="just" fontAlgn="base"/>
            <a:r>
              <a:rPr lang="pt-BR" sz="2400" dirty="0">
                <a:solidFill>
                  <a:srgbClr val="000000"/>
                </a:solidFill>
                <a:latin typeface="NobileRegular"/>
              </a:rPr>
              <a:t>11) Escreva um algoritmo tendo como dados de entrada o nome, a altura e o sexo (M ou F) de uma pessoa, calcule e mostre seu peso ideal, utilizando as seguintes fórmulas: </a:t>
            </a:r>
          </a:p>
          <a:p>
            <a:pPr marL="342900" indent="-342900" algn="just" fontAlgn="base">
              <a:buFontTx/>
              <a:buChar char="-"/>
            </a:pPr>
            <a:r>
              <a:rPr lang="pt-BR" sz="2400" dirty="0">
                <a:solidFill>
                  <a:srgbClr val="000000"/>
                </a:solidFill>
                <a:latin typeface="NobileRegular"/>
              </a:rPr>
              <a:t>para sexo masculino:  peso ideal = (72.7 * altura) - 58 </a:t>
            </a:r>
          </a:p>
          <a:p>
            <a:pPr marL="342900" indent="-342900" algn="just" fontAlgn="base">
              <a:buFontTx/>
              <a:buChar char="-"/>
            </a:pPr>
            <a:r>
              <a:rPr lang="pt-BR" sz="2400" dirty="0">
                <a:solidFill>
                  <a:srgbClr val="000000"/>
                </a:solidFill>
                <a:latin typeface="NobileRegular"/>
              </a:rPr>
              <a:t>para sexo feminino:  peso ideal = (62.1 * altura) - 44.7 </a:t>
            </a:r>
            <a:endParaRPr lang="pt-BR" sz="2600" b="0" i="0" dirty="0">
              <a:solidFill>
                <a:srgbClr val="000000"/>
              </a:solidFill>
              <a:effectLst/>
              <a:latin typeface="NobileRegular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E599629-DE68-40EF-A133-9B40F6C6D7DF}"/>
              </a:ext>
            </a:extLst>
          </p:cNvPr>
          <p:cNvSpPr txBox="1"/>
          <p:nvPr/>
        </p:nvSpPr>
        <p:spPr>
          <a:xfrm>
            <a:off x="247650" y="4275862"/>
            <a:ext cx="113347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t-BR" sz="2400" b="0" i="0" dirty="0">
                <a:solidFill>
                  <a:srgbClr val="000000"/>
                </a:solidFill>
                <a:effectLst/>
                <a:latin typeface="NobileRegular"/>
              </a:rPr>
              <a:t>12) </a:t>
            </a:r>
            <a:r>
              <a:rPr lang="pt-BR" sz="2400" dirty="0"/>
              <a:t>Faça um programa que calcule a soma dos números de 1 ate 10 .</a:t>
            </a:r>
          </a:p>
          <a:p>
            <a:pPr fontAlgn="base"/>
            <a:endParaRPr lang="pt-BR" sz="2400" dirty="0"/>
          </a:p>
          <a:p>
            <a:pPr fontAlgn="base"/>
            <a:r>
              <a:rPr lang="pt-BR" sz="2400" dirty="0"/>
              <a:t>13) Faça um programa onde o usuário possa escolher qual a tabuada que deseja mostrar. Exiba a tabuada desse número.</a:t>
            </a:r>
          </a:p>
        </p:txBody>
      </p:sp>
    </p:spTree>
    <p:extLst>
      <p:ext uri="{BB962C8B-B14F-4D97-AF65-F5344CB8AC3E}">
        <p14:creationId xmlns:p14="http://schemas.microsoft.com/office/powerpoint/2010/main" val="105037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507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NobileRegular</vt:lpstr>
      <vt:lpstr>Tema do Office</vt:lpstr>
      <vt:lpstr>Lista Exercícios Praticar JS</vt:lpstr>
      <vt:lpstr>Apresentação do PowerPoint</vt:lpstr>
      <vt:lpstr>Lista Exercícios Praticar JS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 Exercícios JS</dc:title>
  <dc:creator>Cristiane Pavei Fernandes</dc:creator>
  <cp:lastModifiedBy>Cristiane Pavei Fernandes</cp:lastModifiedBy>
  <cp:revision>13</cp:revision>
  <dcterms:created xsi:type="dcterms:W3CDTF">2022-10-24T23:30:00Z</dcterms:created>
  <dcterms:modified xsi:type="dcterms:W3CDTF">2023-10-16T17:54:21Z</dcterms:modified>
</cp:coreProperties>
</file>