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07/08/2023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07/08/2023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07/08/2023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07/08/2023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07/08/2023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07/08/2023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07/08/2023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07/08/2023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07/08/2023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07/08/2023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07/08/2023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07/08/2023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07/08/2023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07/08/2023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satc.com.br/wp-content/uploads/2021/04/mc_tec_informatica.pdf" TargetMode="External"/><Relationship Id="rId2" Type="http://schemas.openxmlformats.org/officeDocument/2006/relationships/hyperlink" Target="https://unisatc.com.br/tecni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HTML – Página do Curso Técnico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422812" y="1363302"/>
            <a:ext cx="1084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Criar uma página HTML  para um dos  Cursos Técnicos.</a:t>
            </a:r>
          </a:p>
          <a:p>
            <a:endParaRPr lang="pt-BR" sz="2400" dirty="0"/>
          </a:p>
          <a:p>
            <a:r>
              <a:rPr lang="pt-BR" sz="2400" dirty="0"/>
              <a:t>Utilizar as informações que estão disponibilizadas no Portal SATC</a:t>
            </a:r>
          </a:p>
          <a:p>
            <a:endParaRPr lang="pt-BR" sz="2400" dirty="0"/>
          </a:p>
          <a:p>
            <a:r>
              <a:rPr lang="pt-BR" sz="2400" dirty="0">
                <a:hlinkClick r:id="rId2"/>
              </a:rPr>
              <a:t>https://unisatc.com.br/tecnico/</a:t>
            </a:r>
            <a:r>
              <a:rPr lang="pt-BR" sz="2400" dirty="0"/>
              <a:t>  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O curso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Formação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Carga Horaria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Contatos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Etc.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400" b="1" dirty="0">
                <a:effectLst/>
              </a:rPr>
              <a:t>  Matriz curricular (usar tabela)</a:t>
            </a:r>
          </a:p>
          <a:p>
            <a:br>
              <a:rPr lang="pt-BR" sz="2400" b="1" i="0" u="none" strike="noStrike" dirty="0">
                <a:solidFill>
                  <a:srgbClr val="2F2F2F"/>
                </a:solidFill>
                <a:effectLst/>
                <a:latin typeface="Raleway"/>
                <a:hlinkClick r:id="rId3"/>
              </a:rPr>
            </a:br>
            <a:r>
              <a:rPr lang="pt-BR" sz="2400" dirty="0"/>
              <a:t>Utilizar imagens adequadas ao tema (Internet).</a:t>
            </a:r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60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Garamond</vt:lpstr>
      <vt:lpstr>Raleway</vt:lpstr>
      <vt:lpstr>SavonVTI</vt:lpstr>
      <vt:lpstr>Exercício HTML – Página do Curso Técnico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2023-08-07T19:03:39Z</dcterms:modified>
</cp:coreProperties>
</file>