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02/09/2023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02/09/2023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02/09/2023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02/09/2023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02/09/2023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02/09/2023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02/09/2023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02/09/2023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02/09/2023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02/09/2023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02/09/2023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02/09/2023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02/09/2023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02/09/2023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satc.com.br/wp-content/uploads/2021/04/mc_tec_informatic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Exercício HTML – Site Hotel Fazenda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14FA33-02AB-4364-AD8B-93DFBCE21494}"/>
              </a:ext>
            </a:extLst>
          </p:cNvPr>
          <p:cNvSpPr txBox="1"/>
          <p:nvPr/>
        </p:nvSpPr>
        <p:spPr>
          <a:xfrm>
            <a:off x="377687" y="1249002"/>
            <a:ext cx="11385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Criar um site para um </a:t>
            </a:r>
            <a:r>
              <a:rPr lang="pt-BR" sz="2800" b="1" dirty="0"/>
              <a:t>HOTEL FAZENDA, </a:t>
            </a:r>
            <a:r>
              <a:rPr lang="pt-BR" sz="2800" dirty="0"/>
              <a:t>conforme modelo anexo.</a:t>
            </a:r>
          </a:p>
          <a:p>
            <a:endParaRPr lang="pt-BR" sz="2800" dirty="0"/>
          </a:p>
          <a:p>
            <a:r>
              <a:rPr lang="pt-BR" sz="2800" dirty="0">
                <a:highlight>
                  <a:srgbClr val="FFFF00"/>
                </a:highlight>
              </a:rPr>
              <a:t>Deverá conter </a:t>
            </a:r>
            <a:r>
              <a:rPr lang="pt-BR" sz="2800" b="1" dirty="0">
                <a:highlight>
                  <a:srgbClr val="FFFF00"/>
                </a:highlight>
              </a:rPr>
              <a:t>MENU</a:t>
            </a:r>
            <a:r>
              <a:rPr lang="pt-BR" sz="2800" dirty="0">
                <a:highlight>
                  <a:srgbClr val="FFFF00"/>
                </a:highlight>
              </a:rPr>
              <a:t> no cabeçalho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ighlight>
                  <a:srgbClr val="FFFF00"/>
                </a:highlight>
              </a:rPr>
              <a:t>Home  (apresentação hotel)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ighlight>
                  <a:srgbClr val="FFFF00"/>
                </a:highlight>
              </a:rPr>
              <a:t>Ambientes (informações </a:t>
            </a:r>
            <a:r>
              <a:rPr lang="pt-BR" sz="2800" dirty="0" err="1">
                <a:highlight>
                  <a:srgbClr val="FFFF00"/>
                </a:highlight>
              </a:rPr>
              <a:t>quartos,etc</a:t>
            </a:r>
            <a:r>
              <a:rPr lang="pt-BR" sz="2800" dirty="0">
                <a:highlight>
                  <a:srgbClr val="FFFF00"/>
                </a:highlight>
              </a:rPr>
              <a:t>)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ighlight>
                  <a:srgbClr val="FFFF00"/>
                </a:highlight>
              </a:rPr>
              <a:t>Atividades  (informações atividades lazer)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ighlight>
                  <a:srgbClr val="FFFF00"/>
                </a:highlight>
              </a:rPr>
              <a:t>Contato/Reservas (formulário)</a:t>
            </a:r>
          </a:p>
          <a:p>
            <a:br>
              <a:rPr lang="pt-BR" sz="2800" b="1" i="0" u="none" strike="noStrike" dirty="0">
                <a:solidFill>
                  <a:srgbClr val="2F2F2F"/>
                </a:solidFill>
                <a:effectLst/>
                <a:latin typeface="Raleway"/>
                <a:hlinkClick r:id="rId2"/>
              </a:rPr>
            </a:br>
            <a:r>
              <a:rPr lang="pt-BR" sz="2800" dirty="0">
                <a:highlight>
                  <a:srgbClr val="FFFF00"/>
                </a:highlight>
              </a:rPr>
              <a:t>Utilizar imagens adequadas ao tema (Internet).</a:t>
            </a:r>
          </a:p>
        </p:txBody>
      </p:sp>
    </p:spTree>
    <p:extLst>
      <p:ext uri="{BB962C8B-B14F-4D97-AF65-F5344CB8AC3E}">
        <p14:creationId xmlns:p14="http://schemas.microsoft.com/office/powerpoint/2010/main" val="383870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6728C-B36B-44F2-8786-5855F3A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98784"/>
            <a:ext cx="10846904" cy="829994"/>
          </a:xfrm>
        </p:spPr>
        <p:txBody>
          <a:bodyPr>
            <a:normAutofit/>
          </a:bodyPr>
          <a:lstStyle/>
          <a:p>
            <a:r>
              <a:rPr lang="pt-BR" b="1" dirty="0"/>
              <a:t>Modelo Home- Site Hotel Fazenda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419DDD-CE03-46F0-A166-55CD6301D73C}"/>
              </a:ext>
            </a:extLst>
          </p:cNvPr>
          <p:cNvSpPr txBox="1"/>
          <p:nvPr/>
        </p:nvSpPr>
        <p:spPr>
          <a:xfrm>
            <a:off x="1285875" y="1600200"/>
            <a:ext cx="9239250" cy="4708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2800" dirty="0"/>
          </a:p>
          <a:p>
            <a:pPr algn="ctr"/>
            <a:r>
              <a:rPr lang="pt-BR" sz="2800" dirty="0"/>
              <a:t>NOME HOTEL</a:t>
            </a:r>
          </a:p>
          <a:p>
            <a:pPr algn="ctr"/>
            <a:endParaRPr lang="pt-BR" sz="2800" dirty="0"/>
          </a:p>
          <a:p>
            <a:pPr algn="ctr"/>
            <a:endParaRPr lang="pt-BR" sz="2800" dirty="0"/>
          </a:p>
          <a:p>
            <a:pPr algn="ctr"/>
            <a:r>
              <a:rPr lang="pt-BR" sz="2800" u="sng" dirty="0"/>
              <a:t>Home</a:t>
            </a:r>
            <a:r>
              <a:rPr lang="pt-BR" sz="2800" dirty="0"/>
              <a:t>      </a:t>
            </a:r>
            <a:r>
              <a:rPr lang="pt-BR" sz="2800" u="sng" dirty="0"/>
              <a:t>Ambientes</a:t>
            </a:r>
            <a:r>
              <a:rPr lang="pt-BR" sz="2800" dirty="0"/>
              <a:t>     </a:t>
            </a:r>
            <a:r>
              <a:rPr lang="pt-BR" sz="2800" u="sng" dirty="0"/>
              <a:t>Atividades</a:t>
            </a:r>
            <a:r>
              <a:rPr lang="pt-BR" sz="2800" dirty="0"/>
              <a:t>      </a:t>
            </a:r>
            <a:r>
              <a:rPr lang="pt-BR" sz="2800" u="sng" dirty="0"/>
              <a:t>Contato</a:t>
            </a:r>
          </a:p>
          <a:p>
            <a:pPr algn="r"/>
            <a:endParaRPr lang="pt-BR" sz="2800" dirty="0"/>
          </a:p>
          <a:p>
            <a:pPr algn="r"/>
            <a:endParaRPr lang="pt-BR" sz="2800" dirty="0"/>
          </a:p>
          <a:p>
            <a:pPr algn="r"/>
            <a:endParaRPr lang="pt-BR" sz="2800" dirty="0"/>
          </a:p>
          <a:p>
            <a:pPr algn="ctr"/>
            <a:r>
              <a:rPr lang="pt-BR" sz="2000" i="1" dirty="0"/>
              <a:t>Apresentação  / Imagem</a:t>
            </a:r>
            <a:endParaRPr lang="pt-BR" sz="2800" dirty="0"/>
          </a:p>
          <a:p>
            <a:pPr algn="r"/>
            <a:endParaRPr lang="pt-BR" sz="2800" dirty="0"/>
          </a:p>
          <a:p>
            <a:pPr algn="r"/>
            <a:endParaRPr lang="pt-BR" sz="28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262A18C-E1DA-42D6-9E0F-26C3C368E9EB}"/>
              </a:ext>
            </a:extLst>
          </p:cNvPr>
          <p:cNvSpPr/>
          <p:nvPr/>
        </p:nvSpPr>
        <p:spPr>
          <a:xfrm>
            <a:off x="1800225" y="1781252"/>
            <a:ext cx="1495425" cy="1038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270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1D01F-BB73-47A1-BC7B-355E605B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02/09/2023</a:t>
            </a:fld>
            <a:endParaRPr lang="en-U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0A17084-053F-4F80-92AC-041BB52926F0}"/>
              </a:ext>
            </a:extLst>
          </p:cNvPr>
          <p:cNvSpPr txBox="1">
            <a:spLocks noChangeArrowheads="1"/>
          </p:cNvSpPr>
          <p:nvPr/>
        </p:nvSpPr>
        <p:spPr>
          <a:xfrm>
            <a:off x="295274" y="247650"/>
            <a:ext cx="1113472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1800" dirty="0"/>
              <a:t>Criar com um formulário para o Hotel, para reservas e contato:</a:t>
            </a:r>
          </a:p>
          <a:p>
            <a:endParaRPr lang="pt-BR" altLang="pt-BR" sz="1800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INFORMAÇÕES CLIENTES: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Nome  (text e obrigatório)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Endereço  (text)</a:t>
            </a:r>
            <a:r>
              <a:rPr lang="pt-BR" altLang="pt-BR" sz="1800" dirty="0"/>
              <a:t>			</a:t>
            </a:r>
            <a:r>
              <a:rPr lang="pt-BR" altLang="pt-BR" sz="1800" dirty="0">
                <a:highlight>
                  <a:srgbClr val="FFFF00"/>
                </a:highlight>
              </a:rPr>
              <a:t>Bairro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Cidade (text)  	</a:t>
            </a:r>
            <a:r>
              <a:rPr lang="pt-BR" altLang="pt-BR" sz="1800" dirty="0"/>
              <a:t>		</a:t>
            </a:r>
            <a:r>
              <a:rPr lang="pt-BR" altLang="pt-BR" sz="1800" dirty="0">
                <a:highlight>
                  <a:srgbClr val="FFFF00"/>
                </a:highlight>
              </a:rPr>
              <a:t>Estado (select  -  5 opções)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CEP (text )	</a:t>
            </a:r>
            <a:r>
              <a:rPr lang="pt-BR" altLang="pt-BR" sz="1800" dirty="0"/>
              <a:t>		</a:t>
            </a:r>
            <a:r>
              <a:rPr lang="pt-BR" altLang="pt-BR" sz="1800" dirty="0">
                <a:highlight>
                  <a:srgbClr val="FFFF00"/>
                </a:highlight>
              </a:rPr>
              <a:t>              Pais (select – 5 opções)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E-mail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Telefone Residencial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Telefone Celular (text)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Sexo (radio – Masculino/Feminino)</a:t>
            </a:r>
          </a:p>
          <a:p>
            <a:pPr lvl="1" indent="0">
              <a:buFont typeface="Wingdings" panose="05000000000000000000" pitchFamily="2" charset="2"/>
              <a:buNone/>
            </a:pPr>
            <a:endParaRPr lang="pt-BR" altLang="pt-BR" sz="1800" b="1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/>
              <a:t>INFORMAÇÕES RESERVAS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Data Entrada: (date)            Horário Entrada:  (time)</a:t>
            </a:r>
          </a:p>
          <a:p>
            <a:pPr lvl="1" indent="0"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Data Saída: (date)           Horário Saída:  (time)</a:t>
            </a:r>
          </a:p>
          <a:p>
            <a:pPr lvl="1" indent="0"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Qtde quartos: (select -1,2,3,...)</a:t>
            </a:r>
            <a:r>
              <a:rPr lang="pt-BR" altLang="pt-BR" sz="1800" dirty="0"/>
              <a:t>         </a:t>
            </a:r>
            <a:r>
              <a:rPr lang="pt-BR" altLang="pt-BR" sz="1800" dirty="0">
                <a:highlight>
                  <a:srgbClr val="FFFF00"/>
                </a:highlight>
              </a:rPr>
              <a:t>Tipo Quarto: select (simples, casal, </a:t>
            </a:r>
            <a:r>
              <a:rPr lang="pt-BR" altLang="pt-BR" sz="1800" dirty="0" err="1">
                <a:highlight>
                  <a:srgbClr val="FFFF00"/>
                </a:highlight>
              </a:rPr>
              <a:t>suite</a:t>
            </a:r>
            <a:r>
              <a:rPr lang="pt-BR" altLang="pt-BR" sz="1800" dirty="0">
                <a:highlight>
                  <a:srgbClr val="FFFF00"/>
                </a:highlight>
              </a:rPr>
              <a:t>, ...)</a:t>
            </a:r>
          </a:p>
          <a:p>
            <a:pPr lvl="1" indent="0">
              <a:buNone/>
            </a:pPr>
            <a:r>
              <a:rPr lang="pt-BR" altLang="pt-BR" sz="1800" dirty="0">
                <a:highlight>
                  <a:srgbClr val="FFFF00"/>
                </a:highlight>
              </a:rPr>
              <a:t>Nr pessoas: (select – 1,2,3...)</a:t>
            </a:r>
          </a:p>
          <a:p>
            <a:pPr lvl="1" indent="0">
              <a:buFont typeface="Wingdings" panose="05000000000000000000" pitchFamily="2" charset="2"/>
              <a:buNone/>
            </a:pPr>
            <a:endParaRPr lang="pt-BR" altLang="pt-BR" sz="1800" b="1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pt-BR" altLang="pt-BR" sz="1800" b="1" dirty="0">
                <a:highlight>
                  <a:srgbClr val="FFFF00"/>
                </a:highlight>
              </a:rPr>
              <a:t>Botões ENVIAR e LIMPAR</a:t>
            </a:r>
          </a:p>
        </p:txBody>
      </p:sp>
    </p:spTree>
    <p:extLst>
      <p:ext uri="{BB962C8B-B14F-4D97-AF65-F5344CB8AC3E}">
        <p14:creationId xmlns:p14="http://schemas.microsoft.com/office/powerpoint/2010/main" val="1903247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{448CD713-CFA3-47BE-BC28-CF48CB6AA288}tf78438558_win32</Template>
  <TotalTime>0</TotalTime>
  <Words>214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Raleway</vt:lpstr>
      <vt:lpstr>Wingdings</vt:lpstr>
      <vt:lpstr>SavonVTI</vt:lpstr>
      <vt:lpstr>Exercício HTML – Site Hotel Fazenda</vt:lpstr>
      <vt:lpstr>Modelo Home- Site Hotel Fazenda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2020-08-30T21:37:39Z</dcterms:created>
  <dcterms:modified xsi:type="dcterms:W3CDTF">2023-09-02T19:13:20Z</dcterms:modified>
</cp:coreProperties>
</file>