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11.xml" Type="http://schemas.openxmlformats.org/officeDocument/2006/relationships/slide" Id="rId16"/><Relationship Target="slides/slide10.xml" Type="http://schemas.openxmlformats.org/officeDocument/2006/relationships/slide" Id="rId15"/><Relationship Target="slides/slide9.xml" Type="http://schemas.openxmlformats.org/officeDocument/2006/relationships/slide" Id="rId14"/><Relationship Target="presProps.xml" Type="http://schemas.openxmlformats.org/officeDocument/2006/relationships/presProps" Id="rId2"/><Relationship Target="slides/slide7.xml" Type="http://schemas.openxmlformats.org/officeDocument/2006/relationships/slide" Id="rId12"/><Relationship Target="theme/theme3.xml" Type="http://schemas.openxmlformats.org/officeDocument/2006/relationships/theme" Id="rId1"/><Relationship Target="slides/slide8.xml" Type="http://schemas.openxmlformats.org/officeDocument/2006/relationships/slide" Id="rId13"/><Relationship Target="slideMasters/slideMaster1.xml" Type="http://schemas.openxmlformats.org/officeDocument/2006/relationships/slideMaster" Id="rId4"/><Relationship Target="slides/slide5.xml" Type="http://schemas.openxmlformats.org/officeDocument/2006/relationships/slide" Id="rId10"/><Relationship Target="tableStyles.xml" Type="http://schemas.openxmlformats.org/officeDocument/2006/relationships/tableStyles" Id="rId3"/><Relationship Target="slides/slide6.xml" Type="http://schemas.openxmlformats.org/officeDocument/2006/relationships/slide" Id="rId11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84" name="Shape 84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7" name="Shape 1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8" name="Shape 14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9" name="Shape 14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4" name="Shape 1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0" name="Shape 90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96" name="Shape 96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0" name="Shape 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7" name="Shape 1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19" name="Shape 119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1" name="Shape 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10" name="Shape 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" name="Shape 11"/>
          <p:cNvSpPr txBox="1"/>
          <p:nvPr>
            <p:ph type="ctrTitle"/>
          </p:nvPr>
        </p:nvSpPr>
        <p:spPr>
          <a:xfrm>
            <a:off y="2130425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y="3886200" x="1371600"/>
            <a:ext cy="1752600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ctr" rtl="0" marR="0" indent="0" marL="0">
              <a:spcBef>
                <a:spcPts val="640"/>
              </a:spcBef>
              <a:buClr>
                <a:srgbClr val="888888"/>
              </a:buClr>
              <a:buFont typeface="Calibri"/>
              <a:buNone/>
              <a:defRPr strike="noStrike" u="none" b="0" cap="none" baseline="0" sz="3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ctr" rtl="0" marR="0" indent="0" marL="457200">
              <a:spcBef>
                <a:spcPts val="560"/>
              </a:spcBef>
              <a:buClr>
                <a:srgbClr val="888888"/>
              </a:buClr>
              <a:buFont typeface="Calibri"/>
              <a:buNone/>
              <a:defRPr strike="noStrike" u="none" b="0" cap="none" baseline="0" sz="28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ctr" rtl="0" marR="0" indent="0" marL="914400">
              <a:spcBef>
                <a:spcPts val="480"/>
              </a:spcBef>
              <a:buClr>
                <a:srgbClr val="888888"/>
              </a:buClr>
              <a:buFont typeface="Calibri"/>
              <a:buNone/>
              <a:defRPr strike="noStrike" u="none" b="0" cap="none" baseline="0" sz="24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ctr" rtl="0" marR="0" indent="0" marL="13716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ctr" rtl="0" marR="0" indent="0" marL="18288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ctr" rtl="0" marR="0" indent="0" marL="22860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ctr" rtl="0" marR="0" indent="0" marL="27432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ctr" rtl="0" marR="0" indent="0" marL="32004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ctr" rtl="0" marR="0" indent="0" marL="3657600">
              <a:spcBef>
                <a:spcPts val="400"/>
              </a:spcBef>
              <a:buClr>
                <a:srgbClr val="888888"/>
              </a:buClr>
              <a:buFont typeface="Calibri"/>
              <a:buNone/>
              <a:defRPr strike="noStrike" u="none" b="0" cap="none" baseline="0" sz="20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x" type="vertTx">
  <p:cSld name="vertTx">
    <p:spTree>
      <p:nvGrpSpPr>
        <p:cNvPr id="67" name="Shape 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" type="body"/>
          </p:nvPr>
        </p:nvSpPr>
        <p:spPr>
          <a:xfrm rot="5400000">
            <a:off y="-251618" x="2309018"/>
            <a:ext cy="8229600" cx="452596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vertTitleAndTx" type="vertTitleAndTx">
  <p:cSld name="vertTitleAndTx">
    <p:spTree>
      <p:nvGrpSpPr>
        <p:cNvPr id="73" name="Shape 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 rot="5400000">
            <a:off y="2171700" x="4732337"/>
            <a:ext cy="2057400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 rot="5400000">
            <a:off y="190500" x="541337"/>
            <a:ext cy="6019799" cx="5851525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" type="obj">
  <p:cSld name="obj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secHead" type="secHead">
  <p:cSld name="secHead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4406900" x="722312"/>
            <a:ext cy="1362075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>
              <a:defRPr b="1" cap="small" sz="4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y="2906713" x="722312"/>
            <a:ext cy="1500187" cx="7772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rtl="0" indent="0" marL="457200"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rtl="0" indent="0" marL="914400"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rtl="0" indent="0" marL="13716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rtl="0" indent="0" marL="18288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rtl="0" indent="0" marL="22860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rtl="0" indent="0" marL="27432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rtl="0" indent="0" marL="32004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rtl="0" indent="0" marL="3657600">
              <a:buClr>
                <a:srgbClr val="888888"/>
              </a:buClr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Obj" type="twoObj">
  <p:cSld name="twoObj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y="1600200" x="457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2" type="body"/>
          </p:nvPr>
        </p:nvSpPr>
        <p:spPr>
          <a:xfrm>
            <a:off y="1600200" x="4648200"/>
            <a:ext cy="4525963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800"/>
            </a:lvl1pPr>
            <a:lvl2pPr rtl="0">
              <a:defRPr sz="2400"/>
            </a:lvl2pPr>
            <a:lvl3pPr rtl="0">
              <a:defRPr sz="2000"/>
            </a:lvl3pPr>
            <a:lvl4pPr rtl="0">
              <a:defRPr sz="1800"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id="32" name="Shape 32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TxTwoObj" type="twoTxTwoObj">
  <p:cSld name="twoTxTwoObj">
    <p:spTree>
      <p:nvGrpSpPr>
        <p:cNvPr id="35" name="Shape 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y="1535112" x="457200"/>
            <a:ext cy="639762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Calibri"/>
              <a:buNone/>
              <a:defRPr b="1" sz="2400"/>
            </a:lvl1pPr>
            <a:lvl2pPr rtl="0" indent="0" marL="457200">
              <a:buFont typeface="Calibri"/>
              <a:buNone/>
              <a:defRPr b="1" sz="2000"/>
            </a:lvl2pPr>
            <a:lvl3pPr rtl="0" indent="0" marL="914400">
              <a:buFont typeface="Calibri"/>
              <a:buNone/>
              <a:defRPr b="1" sz="1800"/>
            </a:lvl3pPr>
            <a:lvl4pPr rtl="0" indent="0" marL="1371600">
              <a:buFont typeface="Calibri"/>
              <a:buNone/>
              <a:defRPr b="1" sz="1600"/>
            </a:lvl4pPr>
            <a:lvl5pPr rtl="0" indent="0" marL="1828800">
              <a:buFont typeface="Calibri"/>
              <a:buNone/>
              <a:defRPr b="1" sz="1600"/>
            </a:lvl5pPr>
            <a:lvl6pPr rtl="0" indent="0" marL="2286000">
              <a:buFont typeface="Calibri"/>
              <a:buNone/>
              <a:defRPr b="1" sz="1600"/>
            </a:lvl6pPr>
            <a:lvl7pPr rtl="0" indent="0" marL="2743200">
              <a:buFont typeface="Calibri"/>
              <a:buNone/>
              <a:defRPr b="1" sz="1600"/>
            </a:lvl7pPr>
            <a:lvl8pPr rtl="0" indent="0" marL="3200400">
              <a:buFont typeface="Calibri"/>
              <a:buNone/>
              <a:defRPr b="1" sz="1600"/>
            </a:lvl8pPr>
            <a:lvl9pPr rtl="0" indent="0" marL="3657600">
              <a:buFont typeface="Calibri"/>
              <a:buNone/>
              <a:defRPr b="1" sz="16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y="2174875" x="457200"/>
            <a:ext cy="3951287" cx="4040187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39" name="Shape 39"/>
          <p:cNvSpPr txBox="1"/>
          <p:nvPr>
            <p:ph idx="3" type="body"/>
          </p:nvPr>
        </p:nvSpPr>
        <p:spPr>
          <a:xfrm>
            <a:off y="1535112" x="4645025"/>
            <a:ext cy="639762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 indent="0" marL="0">
              <a:buFont typeface="Calibri"/>
              <a:buNone/>
              <a:defRPr b="1" sz="2400"/>
            </a:lvl1pPr>
            <a:lvl2pPr rtl="0" indent="0" marL="457200">
              <a:buFont typeface="Calibri"/>
              <a:buNone/>
              <a:defRPr b="1" sz="2000"/>
            </a:lvl2pPr>
            <a:lvl3pPr rtl="0" indent="0" marL="914400">
              <a:buFont typeface="Calibri"/>
              <a:buNone/>
              <a:defRPr b="1" sz="1800"/>
            </a:lvl3pPr>
            <a:lvl4pPr rtl="0" indent="0" marL="1371600">
              <a:buFont typeface="Calibri"/>
              <a:buNone/>
              <a:defRPr b="1" sz="1600"/>
            </a:lvl4pPr>
            <a:lvl5pPr rtl="0" indent="0" marL="1828800">
              <a:buFont typeface="Calibri"/>
              <a:buNone/>
              <a:defRPr b="1" sz="1600"/>
            </a:lvl5pPr>
            <a:lvl6pPr rtl="0" indent="0" marL="2286000">
              <a:buFont typeface="Calibri"/>
              <a:buNone/>
              <a:defRPr b="1" sz="1600"/>
            </a:lvl6pPr>
            <a:lvl7pPr rtl="0" indent="0" marL="2743200">
              <a:buFont typeface="Calibri"/>
              <a:buNone/>
              <a:defRPr b="1" sz="1600"/>
            </a:lvl7pPr>
            <a:lvl8pPr rtl="0" indent="0" marL="3200400">
              <a:buFont typeface="Calibri"/>
              <a:buNone/>
              <a:defRPr b="1" sz="1600"/>
            </a:lvl8pPr>
            <a:lvl9pPr rtl="0" indent="0" marL="3657600">
              <a:buFont typeface="Calibri"/>
              <a:buNone/>
              <a:defRPr b="1" sz="1600"/>
            </a:lvl9pPr>
          </a:lstStyle>
          <a:p/>
        </p:txBody>
      </p:sp>
      <p:sp>
        <p:nvSpPr>
          <p:cNvPr id="40" name="Shape 40"/>
          <p:cNvSpPr txBox="1"/>
          <p:nvPr>
            <p:ph idx="4" type="body"/>
          </p:nvPr>
        </p:nvSpPr>
        <p:spPr>
          <a:xfrm>
            <a:off y="2174875" x="4645025"/>
            <a:ext cy="3951287" cx="4041774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2400"/>
            </a:lvl1pPr>
            <a:lvl2pPr rtl="0">
              <a:defRPr sz="2000"/>
            </a:lvl2pPr>
            <a:lvl3pPr rtl="0">
              <a:defRPr sz="1800"/>
            </a:lvl3pPr>
            <a:lvl4pPr rtl="0">
              <a:defRPr sz="1600"/>
            </a:lvl4pPr>
            <a:lvl5pPr rtl="0">
              <a:defRPr sz="1600"/>
            </a:lvl5pPr>
            <a:lvl6pPr rtl="0">
              <a:defRPr sz="1600"/>
            </a:lvl6pPr>
            <a:lvl7pPr rtl="0">
              <a:defRPr sz="1600"/>
            </a:lvl7pPr>
            <a:lvl8pPr rtl="0">
              <a:defRPr sz="1600"/>
            </a:lvl8pPr>
            <a:lvl9pPr rtl="0">
              <a:defRPr sz="1600"/>
            </a:lvl9pPr>
          </a:lstStyle>
          <a:p/>
        </p:txBody>
      </p:sp>
      <p:sp>
        <p:nvSpPr>
          <p:cNvPr id="41" name="Shape 41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44" name="Shape 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objTx" type="objTx">
  <p:cSld name="objTx">
    <p:spTree>
      <p:nvGrpSpPr>
        <p:cNvPr id="53" name="Shape 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y="273050" x="457200"/>
            <a:ext cy="1162049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1" sz="2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y="273050" x="3575050"/>
            <a:ext cy="5853112" cx="511175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 rtl="0">
              <a:defRPr sz="2000"/>
            </a:lvl6pPr>
            <a:lvl7pPr rtl="0">
              <a:defRPr sz="2000"/>
            </a:lvl7pPr>
            <a:lvl8pPr rtl="0">
              <a:defRPr sz="2000"/>
            </a:lvl8pPr>
            <a:lvl9pPr rtl="0">
              <a:defRPr sz="2000"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y="1435100" x="457200"/>
            <a:ext cy="4691063" cx="3008313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Calibri"/>
              <a:buNone/>
              <a:defRPr sz="1400"/>
            </a:lvl1pPr>
            <a:lvl2pPr rtl="0" indent="0" marL="457200">
              <a:buFont typeface="Calibri"/>
              <a:buNone/>
              <a:defRPr sz="1200"/>
            </a:lvl2pPr>
            <a:lvl3pPr rtl="0" indent="0" marL="914400">
              <a:buFont typeface="Calibri"/>
              <a:buNone/>
              <a:defRPr sz="1000"/>
            </a:lvl3pPr>
            <a:lvl4pPr rtl="0" indent="0" marL="1371600">
              <a:buFont typeface="Calibri"/>
              <a:buNone/>
              <a:defRPr sz="900"/>
            </a:lvl4pPr>
            <a:lvl5pPr rtl="0" indent="0" marL="1828800">
              <a:buFont typeface="Calibri"/>
              <a:buNone/>
              <a:defRPr sz="900"/>
            </a:lvl5pPr>
            <a:lvl6pPr rtl="0" indent="0" marL="2286000">
              <a:buFont typeface="Calibri"/>
              <a:buNone/>
              <a:defRPr sz="900"/>
            </a:lvl6pPr>
            <a:lvl7pPr rtl="0" indent="0" marL="2743200">
              <a:buFont typeface="Calibri"/>
              <a:buNone/>
              <a:defRPr sz="900"/>
            </a:lvl7pPr>
            <a:lvl8pPr rtl="0" indent="0" marL="3200400">
              <a:buFont typeface="Calibri"/>
              <a:buNone/>
              <a:defRPr sz="900"/>
            </a:lvl8pPr>
            <a:lvl9pPr rtl="0" indent="0" marL="3657600">
              <a:buFont typeface="Calibri"/>
              <a:buNone/>
              <a:defRPr sz="900"/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picTx" type="picTx">
  <p:cSld name="picTx"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 txBox="1"/>
          <p:nvPr>
            <p:ph type="title"/>
          </p:nvPr>
        </p:nvSpPr>
        <p:spPr>
          <a:xfrm>
            <a:off y="4800600" x="1792288"/>
            <a:ext cy="566737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defRPr b="1" sz="2000"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/>
        </p:txBody>
      </p:sp>
      <p:sp>
        <p:nvSpPr>
          <p:cNvPr id="62" name="Shape 62"/>
          <p:cNvSpPr/>
          <p:nvPr>
            <p:ph idx="2" type="pic"/>
          </p:nvPr>
        </p:nvSpPr>
        <p:spPr>
          <a:xfrm>
            <a:off y="612775" x="1792288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buClr>
                <a:srgbClr val="888888"/>
              </a:buClr>
              <a:buFont typeface="Calibri"/>
              <a:buNone/>
              <a:defRPr strike="noStrike" u="none" b="0" cap="none" baseline="0" sz="3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buClr>
                <a:schemeClr val="dk1"/>
              </a:buClr>
              <a:buFont typeface="Calibri"/>
              <a:buNone/>
              <a:defRPr strike="noStrike" u="none" b="0" cap="none" baseline="0" sz="2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buClr>
                <a:schemeClr val="dk1"/>
              </a:buClr>
              <a:buFont typeface="Calibri"/>
              <a:buNone/>
              <a:defRPr strike="noStrike" u="none" b="0" cap="none" baseline="0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buClr>
                <a:schemeClr val="dk1"/>
              </a:buClr>
              <a:buFont typeface="Calibri"/>
              <a:buNone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y="5367337" x="1792288"/>
            <a:ext cy="804861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0" marL="0">
              <a:buFont typeface="Calibri"/>
              <a:buNone/>
              <a:defRPr sz="1400"/>
            </a:lvl1pPr>
            <a:lvl2pPr rtl="0" indent="0" marL="457200">
              <a:buFont typeface="Calibri"/>
              <a:buNone/>
              <a:defRPr sz="1200"/>
            </a:lvl2pPr>
            <a:lvl3pPr rtl="0" indent="0" marL="914400">
              <a:buFont typeface="Calibri"/>
              <a:buNone/>
              <a:defRPr sz="1000"/>
            </a:lvl3pPr>
            <a:lvl4pPr rtl="0" indent="0" marL="1371600">
              <a:buFont typeface="Calibri"/>
              <a:buNone/>
              <a:defRPr sz="900"/>
            </a:lvl4pPr>
            <a:lvl5pPr rtl="0" indent="0" marL="1828800">
              <a:buFont typeface="Calibri"/>
              <a:buNone/>
              <a:defRPr sz="900"/>
            </a:lvl5pPr>
            <a:lvl6pPr rtl="0" indent="0" marL="2286000">
              <a:buFont typeface="Calibri"/>
              <a:buNone/>
              <a:defRPr sz="900"/>
            </a:lvl6pPr>
            <a:lvl7pPr rtl="0" indent="0" marL="2743200">
              <a:buFont typeface="Calibri"/>
              <a:buNone/>
              <a:defRPr sz="900"/>
            </a:lvl7pPr>
            <a:lvl8pPr rtl="0" indent="0" marL="3200400">
              <a:buFont typeface="Calibri"/>
              <a:buNone/>
              <a:defRPr sz="900"/>
            </a:lvl8pPr>
            <a:lvl9pPr rtl="0" indent="0" marL="3657600">
              <a:buFont typeface="Calibri"/>
              <a:buNone/>
              <a:defRPr sz="900"/>
            </a:lvl9pPr>
          </a:lstStyle>
          <a:p/>
        </p:txBody>
      </p:sp>
      <p:sp>
        <p:nvSpPr>
          <p:cNvPr id="64" name="Shape 64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theme/theme1.xml" Type="http://schemas.openxmlformats.org/officeDocument/2006/relationships/theme" Id="rId12"/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10.xml" Type="http://schemas.openxmlformats.org/officeDocument/2006/relationships/slideLayout" Id="rId10"/><Relationship Target="../slideLayouts/slideLayout4.xml" Type="http://schemas.openxmlformats.org/officeDocument/2006/relationships/slideLayout" Id="rId4"/><Relationship Target="../slideLayouts/slideLayout11.xml" Type="http://schemas.openxmlformats.org/officeDocument/2006/relationships/slideLayout" Id="rId11"/><Relationship Target="../slideLayouts/slideLayout3.xml" Type="http://schemas.openxmlformats.org/officeDocument/2006/relationships/slideLayout" Id="rId3"/><Relationship Target="../slideLayouts/slideLayout9.xml" Type="http://schemas.openxmlformats.org/officeDocument/2006/relationships/slideLayout" Id="rId9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slideLayouts/slideLayout8.xml" Type="http://schemas.openxmlformats.org/officeDocument/2006/relationships/slideLayout" Id="rId8"/><Relationship Target="../slideLayouts/slideLayout7.xml" Type="http://schemas.openxmlformats.org/officeDocument/2006/relationships/slideLayout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trike="noStrike" u="none" b="0" cap="none" baseline="0" sz="4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0">
              <a:defRPr/>
            </a:lvl2pPr>
            <a:lvl3pPr algn="l" rtl="0" marR="0" indent="0" marL="0">
              <a:defRPr/>
            </a:lvl3pPr>
            <a:lvl4pPr algn="l" rtl="0" marR="0" indent="0" marL="0">
              <a:defRPr/>
            </a:lvl4pPr>
            <a:lvl5pPr algn="l" rtl="0" marR="0" indent="0" marL="0">
              <a:defRPr/>
            </a:lvl5pPr>
            <a:lvl6pPr algn="l" rtl="0" marR="0" indent="0" marL="0">
              <a:defRPr/>
            </a:lvl6pPr>
            <a:lvl7pPr algn="l" rtl="0" marR="0" indent="0" marL="0">
              <a:defRPr/>
            </a:lvl7pPr>
            <a:lvl8pPr algn="l" rtl="0" marR="0" indent="0" marL="0">
              <a:defRPr/>
            </a:lvl8pPr>
            <a:lvl9pPr algn="l" rtl="0" marR="0" indent="0" marL="0">
              <a:defRPr/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marR="0" indent="-222250" marL="342900">
              <a:spcBef>
                <a:spcPts val="64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32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-177800" marL="742950">
              <a:spcBef>
                <a:spcPts val="56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-136525" marL="1143000">
              <a:spcBef>
                <a:spcPts val="48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-152400" marL="1600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-152400" marL="20574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-152400" marL="25146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-152400" marL="29718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-152400" marL="34290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-152400" marL="388620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 strike="noStrike" u="none" b="0" cap="none" baseline="0" sz="20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0" type="dt"/>
          </p:nvPr>
        </p:nvSpPr>
        <p:spPr>
          <a:xfrm>
            <a:off y="6356350" x="457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l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1" type="ftr"/>
          </p:nvPr>
        </p:nvSpPr>
        <p:spPr>
          <a:xfrm>
            <a:off y="6356350" x="3124200"/>
            <a:ext cy="365125" cx="2895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ct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2" type="sldNum"/>
          </p:nvPr>
        </p:nvSpPr>
        <p:spPr>
          <a:xfrm>
            <a:off y="6356350" x="6553200"/>
            <a:ext cy="365125" cx="2133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/>
          <a:lstStyle>
            <a:lvl1pPr algn="r" rtl="0" marR="0" indent="0" marL="0">
              <a:defRPr strike="noStrike" u="none" b="0" cap="none" baseline="0" sz="1200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rtl="0" marR="0" indent="0" marL="457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rtl="0" marR="0" indent="0" marL="914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rtl="0" marR="0" indent="0" marL="1371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rtl="0" marR="0" indent="0" marL="18288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rtl="0" marR="0" indent="0" marL="22860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rtl="0" marR="0" indent="0" marL="27432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rtl="0" marR="0" indent="0" marL="32004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rtl="0" marR="0" indent="0" marL="3657600">
              <a:defRPr strike="noStrike" u="none" b="0" cap="none" baseline="0" sz="18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3.png" Type="http://schemas.openxmlformats.org/officeDocument/2006/relationships/image" Id="rId4"/><Relationship Target="../media/image02.png" Type="http://schemas.openxmlformats.org/officeDocument/2006/relationships/image" Id="rId3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10.png" Type="http://schemas.openxmlformats.org/officeDocument/2006/relationships/image" Id="rId3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6.png" Type="http://schemas.openxmlformats.org/officeDocument/2006/relationships/image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8.xml" Type="http://schemas.openxmlformats.org/officeDocument/2006/relationships/slideLayout" Id="rId1"/><Relationship Target="../media/image04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5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8.png" Type="http://schemas.openxmlformats.org/officeDocument/2006/relationships/image" Id="rId3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9.png" Type="http://schemas.openxmlformats.org/officeDocument/2006/relationships/image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Relationship Target="../media/image01.png" Type="http://schemas.openxmlformats.org/officeDocument/2006/relationships/image" Id="rId4"/><Relationship Target="../media/image00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 txBox="1"/>
          <p:nvPr>
            <p:ph type="ctrTitle"/>
          </p:nvPr>
        </p:nvSpPr>
        <p:spPr>
          <a:xfrm>
            <a:off y="922562" x="685800"/>
            <a:ext cy="1470024" cx="77724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Trabalho Engenharia de Software 1 – Parte II</a:t>
            </a:r>
          </a:p>
        </p:txBody>
      </p:sp>
      <p:sp>
        <p:nvSpPr>
          <p:cNvPr id="81" name="Shape 81"/>
          <p:cNvSpPr txBox="1"/>
          <p:nvPr>
            <p:ph idx="1" type="subTitle"/>
          </p:nvPr>
        </p:nvSpPr>
        <p:spPr>
          <a:xfrm>
            <a:off y="3053253" x="1371600"/>
            <a:ext cy="3039742" cx="6400799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ctr" rtl="0" lvl="0" marR="0" indent="0" marL="0">
              <a:spcBef>
                <a:spcPts val="1260"/>
              </a:spcBef>
              <a:buClr>
                <a:srgbClr val="888888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Gerenciamento de Mercados</a:t>
            </a:r>
          </a:p>
          <a:p>
            <a:r>
              <a:t/>
            </a:r>
          </a:p>
          <a:p>
            <a:pPr algn="l" rtl="0" lvl="0" marR="0" indent="-457200" marL="457200">
              <a:spcBef>
                <a:spcPts val="640"/>
              </a:spcBef>
              <a:buClr>
                <a:srgbClr val="888888"/>
              </a:buClr>
              <a:buSzPct val="137681"/>
              <a:buFont typeface="Arial"/>
              <a:buChar char="•"/>
            </a:pPr>
            <a:r>
              <a:rPr strike="noStrike" u="none" b="0" cap="none" baseline="0" sz="225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Carlos Alberto</a:t>
            </a:r>
          </a:p>
          <a:p>
            <a:pPr algn="l" rtl="0" lvl="0" marR="0" indent="-457200" marL="457200">
              <a:spcBef>
                <a:spcPts val="640"/>
              </a:spcBef>
              <a:buClr>
                <a:srgbClr val="888888"/>
              </a:buClr>
              <a:buSzPct val="137681"/>
              <a:buFont typeface="Arial"/>
              <a:buChar char="•"/>
            </a:pPr>
            <a:r>
              <a:rPr strike="noStrike" u="none" b="0" cap="none" baseline="0" sz="225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Gustavo Dauer</a:t>
            </a:r>
          </a:p>
          <a:p>
            <a:pPr algn="l" rtl="0" lvl="0" marR="0" indent="-457200" marL="457200">
              <a:spcBef>
                <a:spcPts val="640"/>
              </a:spcBef>
              <a:buClr>
                <a:srgbClr val="888888"/>
              </a:buClr>
              <a:buSzPct val="137681"/>
              <a:buFont typeface="Arial"/>
              <a:buChar char="•"/>
            </a:pPr>
            <a:r>
              <a:rPr strike="noStrike" u="none" b="0" cap="none" baseline="0" sz="225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Luiz Soares</a:t>
            </a:r>
          </a:p>
          <a:p>
            <a:pPr algn="l" rtl="0" lvl="0" marR="0" indent="-457200" marL="457200">
              <a:spcBef>
                <a:spcPts val="640"/>
              </a:spcBef>
              <a:buClr>
                <a:srgbClr val="888888"/>
              </a:buClr>
              <a:buSzPct val="137681"/>
              <a:buFont typeface="Arial"/>
              <a:buChar char="•"/>
            </a:pPr>
            <a:r>
              <a:rPr strike="noStrike" u="none" b="0" cap="none" baseline="0" sz="2250" lang="en-US" i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Pablo Moreira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Atividades - Compra</a:t>
            </a:r>
          </a:p>
        </p:txBody>
      </p:sp>
      <p:sp>
        <p:nvSpPr>
          <p:cNvPr id="144" name="Shape 144"/>
          <p:cNvSpPr/>
          <p:nvPr/>
        </p:nvSpPr>
        <p:spPr>
          <a:xfrm>
            <a:off y="1600200" x="136186"/>
            <a:ext cy="4817042" cx="440372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y="1600200" x="119408"/>
            <a:ext cy="4938625" cx="442050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46" name="Shape 146"/>
          <p:cNvSpPr/>
          <p:nvPr/>
        </p:nvSpPr>
        <p:spPr>
          <a:xfrm>
            <a:off y="1600200" x="4566932"/>
            <a:ext cy="4938625" cx="4485862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1" name="Shape 15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lang="en-US"/>
              <a:t>Diagrama de Atividades: </a:t>
            </a:r>
          </a:p>
          <a:p>
            <a:pPr>
              <a:buNone/>
            </a:pPr>
            <a:r>
              <a:rPr lang="en-US"/>
              <a:t>Adicionar Empregado</a:t>
            </a:r>
          </a:p>
        </p:txBody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53" name="Shape 153"/>
          <p:cNvSpPr/>
          <p:nvPr/>
        </p:nvSpPr>
        <p:spPr>
          <a:xfrm>
            <a:off y="1600200" x="457200"/>
            <a:ext cy="5068199" cx="38826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</a:p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1600200" x="457200"/>
            <a:ext cy="4525963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t" anchorCtr="0">
            <a:noAutofit/>
          </a:bodyPr>
          <a:lstStyle/>
          <a:p>
            <a:pPr algn="l" rtl="0" lvl="0" marR="0" indent="0" marL="0">
              <a:spcBef>
                <a:spcPts val="64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 apresentação tem como objetivo </a:t>
            </a:r>
            <a:r>
              <a:rPr lang="en-US"/>
              <a:t>mostrar</a:t>
            </a: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como o </a:t>
            </a:r>
            <a:r>
              <a:rPr lang="en-US"/>
              <a:t>sistema de Gerenciamento de Mercados</a:t>
            </a: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desenvolvido pelo grupo será implementado.</a:t>
            </a:r>
          </a:p>
          <a:p>
            <a:pPr algn="l" rtl="0" lvl="0" marR="0" indent="0" marL="0">
              <a:spcBef>
                <a:spcPts val="64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32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Após uma avaliação do escopo inicial, feita pelos integrantes do grupo juntamente com a professora, mostramos a seguir o resultado da mesma.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y="273050" x="457200"/>
            <a:ext cy="10248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44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</a:t>
            </a:r>
            <a:r>
              <a:rPr strike="noStrike" u="none" b="0" cap="none" baseline="0" sz="400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Classes</a:t>
            </a:r>
          </a:p>
        </p:txBody>
      </p:sp>
      <p:sp>
        <p:nvSpPr>
          <p:cNvPr id="93" name="Shape 93"/>
          <p:cNvSpPr/>
          <p:nvPr/>
        </p:nvSpPr>
        <p:spPr>
          <a:xfrm>
            <a:off y="1435100" x="345275"/>
            <a:ext cy="4791075" cx="845344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273050" x="457200"/>
            <a:ext cy="1011599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algn="ctr">
              <a:buNone/>
            </a:pPr>
            <a:r>
              <a:rPr b="0" sz="4000" lang="en-US"/>
              <a:t>Diagrama de Classes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284650" x="457200"/>
            <a:ext cy="5272500" cx="3008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spcBef>
                <a:spcPts val="40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2000" lang="en-US"/>
              <a:t>No primeiro escopo tínhamos quatro usuários: Vendedor, Gerente, Auditor e Receptor. </a:t>
            </a:r>
          </a:p>
          <a:p>
            <a:pPr rtl="0" lvl="0">
              <a:spcBef>
                <a:spcPts val="400"/>
              </a:spcBef>
              <a:buNone/>
            </a:pPr>
            <a:r>
              <a:rPr sz="2000" lang="en-US"/>
              <a:t>Agora, com a revisão, temos apenas dois: Vendedor e Gerente. Sendo assim, todos os casos de uso relacionados a Auditor e Receptor foram removidos.</a:t>
            </a:r>
          </a:p>
          <a:p>
            <a:pPr lvl="0">
              <a:spcBef>
                <a:spcPts val="40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z="2000" lang="en-US"/>
              <a:t>Gerente passou a ser um super-usuário que herdou praticamente todas as funcionalidades de Auditor e Receptor.</a:t>
            </a:r>
          </a:p>
        </p:txBody>
      </p:sp>
      <p:sp>
        <p:nvSpPr>
          <p:cNvPr id="100" name="Shape 100"/>
          <p:cNvSpPr/>
          <p:nvPr/>
        </p:nvSpPr>
        <p:spPr>
          <a:xfrm>
            <a:off y="1284650" x="3465600"/>
            <a:ext cy="4791075" cx="544502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  <p:sp>
        <p:nvSpPr>
          <p:cNvPr id="101" name="Shape 101"/>
          <p:cNvSpPr/>
          <p:nvPr/>
        </p:nvSpPr>
        <p:spPr>
          <a:xfrm>
            <a:off y="4258500" x="6635925"/>
            <a:ext cy="731399" cx="940499"/>
          </a:xfrm>
          <a:prstGeom prst="ellipse">
            <a:avLst/>
          </a:prstGeom>
          <a:noFill/>
          <a:ln w="19050" cap="flat">
            <a:solidFill>
              <a:srgbClr val="98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  <p:sp>
        <p:nvSpPr>
          <p:cNvPr id="102" name="Shape 102"/>
          <p:cNvSpPr/>
          <p:nvPr/>
        </p:nvSpPr>
        <p:spPr>
          <a:xfrm>
            <a:off y="5055325" x="6087300"/>
            <a:ext cy="653100" cx="757499"/>
          </a:xfrm>
          <a:prstGeom prst="ellipse">
            <a:avLst/>
          </a:prstGeom>
          <a:noFill/>
          <a:ln w="19050" cap="flat">
            <a:solidFill>
              <a:srgbClr val="98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3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Sequência – Gerar Pedido</a:t>
            </a:r>
          </a:p>
        </p:txBody>
      </p:sp>
      <p:sp>
        <p:nvSpPr>
          <p:cNvPr id="108" name="Shape 108"/>
          <p:cNvSpPr/>
          <p:nvPr/>
        </p:nvSpPr>
        <p:spPr>
          <a:xfrm>
            <a:off y="1417637" x="162139"/>
            <a:ext cy="5242778" cx="8809586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y="1417637" x="162139"/>
            <a:ext cy="5242779" cx="8809586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3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Sequência – Cancela Venda</a:t>
            </a:r>
          </a:p>
        </p:txBody>
      </p:sp>
      <p:sp>
        <p:nvSpPr>
          <p:cNvPr id="115" name="Shape 115"/>
          <p:cNvSpPr/>
          <p:nvPr/>
        </p:nvSpPr>
        <p:spPr>
          <a:xfrm>
            <a:off y="1600200" x="202675"/>
            <a:ext cy="4729583" cx="878997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y="1600200" x="202675"/>
            <a:ext cy="4857567" cx="8792696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3950" lang="en-US"/>
              <a:t>Diagrama de Sequência – Pagamento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23" name="Shape 123"/>
          <p:cNvSpPr/>
          <p:nvPr/>
        </p:nvSpPr>
        <p:spPr>
          <a:xfrm>
            <a:off y="1262325" x="1959725"/>
            <a:ext cy="5457274" cx="59146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rIns="91425" lIns="91425" tIns="91425" anchor="ctr" anchorCtr="0">
            <a:noAutofit/>
          </a:bodyPr>
          <a:lstStyle/>
          <a:p>
            <a:pPr rtl="0" lvl="0">
              <a:buNone/>
            </a:pPr>
            <a:r>
              <a:rPr sz="3950" lang="en-US"/>
              <a:t>Diagrama de Sequência – Finaliza Venda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30" name="Shape 130"/>
          <p:cNvSpPr/>
          <p:nvPr/>
        </p:nvSpPr>
        <p:spPr>
          <a:xfrm>
            <a:off y="1600200" x="1502250"/>
            <a:ext cy="4133850" cx="680085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>
            <a:pPr algn="ctr" rtl="0" lvl="0" marR="0" indent="0" mar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strike="noStrike" u="none" b="0" cap="none" baseline="0" sz="3950" lang="en-US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Atividade – Adicionar Item ao Estoque</a:t>
            </a:r>
          </a:p>
        </p:txBody>
      </p:sp>
      <p:sp>
        <p:nvSpPr>
          <p:cNvPr id="136" name="Shape 136"/>
          <p:cNvSpPr/>
          <p:nvPr/>
        </p:nvSpPr>
        <p:spPr>
          <a:xfrm>
            <a:off y="1633796" x="268037"/>
            <a:ext cy="5010502" cx="416139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y="1633796" x="268037"/>
            <a:ext cy="5010503" cx="4177290"/>
          </a:xfrm>
          <a:prstGeom prst="rect">
            <a:avLst/>
          </a:pr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t" anchorCtr="0">
            <a:noAutofit/>
          </a:bodyPr>
          <a:lstStyle/>
          <a:p/>
        </p:txBody>
      </p:sp>
      <p:sp>
        <p:nvSpPr>
          <p:cNvPr id="138" name="Shape 138"/>
          <p:cNvSpPr/>
          <p:nvPr/>
        </p:nvSpPr>
        <p:spPr>
          <a:xfrm>
            <a:off y="1633796" x="4620980"/>
            <a:ext cy="5010503" cx="4241471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