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Projeto de Banco de Dados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Gustavo Dauer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Telas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7900" x="457197"/>
            <a:ext cy="3818250" cx="3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Telas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74121" x="457200"/>
            <a:ext cy="1989275" cx="346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71825" x="5060650"/>
            <a:ext cy="1785674" cx="34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Telas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37" x="457200"/>
            <a:ext cy="3648075" cx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Telas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700" cx="348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39875" x="3937300"/>
            <a:ext cy="3821875" cx="2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Execução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É necessário o Apache Tomcat para rodar a aplicação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Modelo original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Modelo simplificado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Desenvolvimento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Telas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Execução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Modelo original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2992350"/>
            <a:ext cy="3884226" cx="29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Modelo simplificado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2614100"/>
            <a:ext cy="3725700" cx="338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Desenvolvimento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HTML/CSS/JavaScript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JSP/Servlets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Netbeans IDE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MySQL Workbench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Telas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72950" x="457200"/>
            <a:ext cy="3752900" cx="547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Telas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80" name="Shape 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700" cx="529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Telas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700" cx="337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Telas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187"/>
            <a:ext cy="3448050" cx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