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4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6" r:id="rId9"/>
    <p:sldId id="267" r:id="rId10"/>
    <p:sldId id="269" r:id="rId11"/>
    <p:sldId id="270" r:id="rId12"/>
    <p:sldId id="271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75" d="100"/>
          <a:sy n="75" d="100"/>
        </p:scale>
        <p:origin x="1950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5/5/2018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6580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5/5/2018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8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5/5/2018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281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5/5/2018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711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5/5/2018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00345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5/5/2018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839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5/5/2018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371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5/5/2018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31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5/5/2018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979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5/5/2018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731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5/5/2018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340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5/5/2018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748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9400" y="784352"/>
            <a:ext cx="6294120" cy="2511297"/>
          </a:xfrm>
        </p:spPr>
        <p:txBody>
          <a:bodyPr/>
          <a:lstStyle/>
          <a:p>
            <a:pPr algn="ctr"/>
            <a:r>
              <a:rPr lang="en-US" sz="8000" dirty="0" err="1" smtClean="0"/>
              <a:t>Equipe</a:t>
            </a:r>
            <a:r>
              <a:rPr lang="en-US" sz="8000" dirty="0" smtClean="0"/>
              <a:t> 8-bit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101" y="4069081"/>
            <a:ext cx="5291674" cy="1691640"/>
          </a:xfrm>
        </p:spPr>
        <p:txBody>
          <a:bodyPr>
            <a:normAutofit/>
          </a:bodyPr>
          <a:lstStyle/>
          <a:p>
            <a:endParaRPr lang="pt-BR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619" y="3168649"/>
            <a:ext cx="2639681" cy="351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62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952" y="2423160"/>
            <a:ext cx="7185106" cy="36489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err="1" smtClean="0"/>
              <a:t>Nossa</a:t>
            </a:r>
            <a:r>
              <a:rPr lang="en-US" sz="2800" dirty="0" smtClean="0"/>
              <a:t> </a:t>
            </a:r>
            <a:r>
              <a:rPr lang="en-US" sz="2800" dirty="0" err="1" smtClean="0"/>
              <a:t>ideia</a:t>
            </a:r>
            <a:r>
              <a:rPr lang="en-US" sz="2800" dirty="0" smtClean="0"/>
              <a:t> </a:t>
            </a:r>
            <a:r>
              <a:rPr lang="en-US" sz="2800" dirty="0" err="1" smtClean="0"/>
              <a:t>reconhece</a:t>
            </a:r>
            <a:r>
              <a:rPr lang="en-US" sz="2800" dirty="0" smtClean="0"/>
              <a:t> </a:t>
            </a:r>
            <a:r>
              <a:rPr lang="en-US" sz="2800" dirty="0" err="1" smtClean="0"/>
              <a:t>que</a:t>
            </a:r>
            <a:r>
              <a:rPr lang="en-US" sz="2800" dirty="0" smtClean="0"/>
              <a:t> </a:t>
            </a:r>
            <a:r>
              <a:rPr lang="en-US" sz="2800" dirty="0" err="1" smtClean="0"/>
              <a:t>os</a:t>
            </a:r>
            <a:r>
              <a:rPr lang="en-US" sz="2800" dirty="0" smtClean="0"/>
              <a:t> dados </a:t>
            </a:r>
            <a:r>
              <a:rPr lang="en-US" sz="2800" dirty="0" err="1" smtClean="0"/>
              <a:t>sozinhos</a:t>
            </a:r>
            <a:r>
              <a:rPr lang="en-US" sz="2800" dirty="0" smtClean="0"/>
              <a:t> </a:t>
            </a:r>
            <a:r>
              <a:rPr lang="en-US" sz="2800" dirty="0" err="1" smtClean="0"/>
              <a:t>são</a:t>
            </a:r>
            <a:r>
              <a:rPr lang="en-US" sz="2800" dirty="0" smtClean="0"/>
              <a:t> </a:t>
            </a:r>
            <a:r>
              <a:rPr lang="en-US" sz="2800" dirty="0" err="1" smtClean="0"/>
              <a:t>irrelevantes</a:t>
            </a:r>
            <a:r>
              <a:rPr lang="en-US" sz="2800" dirty="0" smtClean="0"/>
              <a:t>. O </a:t>
            </a:r>
            <a:r>
              <a:rPr lang="en-US" sz="2800" dirty="0" err="1" smtClean="0"/>
              <a:t>problema</a:t>
            </a:r>
            <a:r>
              <a:rPr lang="en-US" sz="2800" dirty="0" smtClean="0"/>
              <a:t> do </a:t>
            </a:r>
            <a:r>
              <a:rPr lang="en-US" sz="2800" dirty="0" err="1" smtClean="0"/>
              <a:t>pecuarista</a:t>
            </a:r>
            <a:r>
              <a:rPr lang="en-US" sz="2800" dirty="0" smtClean="0"/>
              <a:t> </a:t>
            </a:r>
            <a:r>
              <a:rPr lang="en-US" sz="2800" dirty="0" err="1" smtClean="0"/>
              <a:t>só</a:t>
            </a:r>
            <a:r>
              <a:rPr lang="en-US" sz="2800" dirty="0" smtClean="0"/>
              <a:t> é </a:t>
            </a:r>
            <a:r>
              <a:rPr lang="en-US" sz="2800" dirty="0" err="1" smtClean="0"/>
              <a:t>resolvido</a:t>
            </a:r>
            <a:r>
              <a:rPr lang="en-US" sz="2800" dirty="0" smtClean="0"/>
              <a:t> </a:t>
            </a:r>
            <a:r>
              <a:rPr lang="en-US" sz="2800" dirty="0" err="1" smtClean="0"/>
              <a:t>quando</a:t>
            </a:r>
            <a:r>
              <a:rPr lang="en-US" sz="2800" dirty="0"/>
              <a:t> </a:t>
            </a:r>
            <a:r>
              <a:rPr lang="en-US" sz="2800" dirty="0" err="1" smtClean="0"/>
              <a:t>uma</a:t>
            </a:r>
            <a:r>
              <a:rPr lang="en-US" sz="2800" dirty="0" smtClean="0"/>
              <a:t> </a:t>
            </a:r>
            <a:r>
              <a:rPr lang="en-US" sz="2800" dirty="0" err="1" smtClean="0"/>
              <a:t>ferramenta</a:t>
            </a:r>
            <a:r>
              <a:rPr lang="en-US" sz="2800" dirty="0" smtClean="0"/>
              <a:t> </a:t>
            </a:r>
            <a:r>
              <a:rPr lang="en-US" sz="2800" dirty="0" err="1" smtClean="0"/>
              <a:t>extrai</a:t>
            </a:r>
            <a:r>
              <a:rPr lang="en-US" sz="2800" dirty="0" smtClean="0"/>
              <a:t> dos dados o </a:t>
            </a:r>
            <a:r>
              <a:rPr lang="en-US" sz="2800" dirty="0" err="1" smtClean="0"/>
              <a:t>que</a:t>
            </a:r>
            <a:r>
              <a:rPr lang="en-US" sz="2800" dirty="0" smtClean="0"/>
              <a:t> </a:t>
            </a:r>
            <a:r>
              <a:rPr lang="en-US" sz="2800" dirty="0" err="1" smtClean="0"/>
              <a:t>ele</a:t>
            </a:r>
            <a:r>
              <a:rPr lang="en-US" sz="2800" dirty="0" smtClean="0"/>
              <a:t> </a:t>
            </a:r>
            <a:r>
              <a:rPr lang="en-US" sz="2800" dirty="0" err="1" smtClean="0"/>
              <a:t>precisa</a:t>
            </a:r>
            <a:r>
              <a:rPr lang="en-US" sz="2800" dirty="0" smtClean="0"/>
              <a:t> saber.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00679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6475476" cy="933450"/>
          </a:xfrm>
        </p:spPr>
        <p:txBody>
          <a:bodyPr/>
          <a:lstStyle/>
          <a:p>
            <a:pPr algn="ctr"/>
            <a:r>
              <a:rPr lang="pt-BR" dirty="0" smtClean="0"/>
              <a:t>Perspectivas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47850"/>
            <a:ext cx="6446520" cy="4332288"/>
          </a:xfrm>
        </p:spPr>
        <p:txBody>
          <a:bodyPr>
            <a:normAutofit/>
          </a:bodyPr>
          <a:lstStyle/>
          <a:p>
            <a:pPr algn="just"/>
            <a:r>
              <a:rPr lang="pt-BR" sz="2000" dirty="0" smtClean="0"/>
              <a:t>Alimentar o app com cotações em tempo real para obter previsões de preço de venda;</a:t>
            </a:r>
          </a:p>
          <a:p>
            <a:pPr algn="just"/>
            <a:r>
              <a:rPr lang="pt-BR" sz="2000" dirty="0" smtClean="0"/>
              <a:t>Acrescentar sistema de controle econômico com as datas previstas em que os bois estarão disponíveis para venda;</a:t>
            </a:r>
          </a:p>
          <a:p>
            <a:pPr algn="just"/>
            <a:r>
              <a:rPr lang="pt-BR" sz="2000" dirty="0" smtClean="0"/>
              <a:t>Adicionar ao sistema preditivo variáveis do pasto, aumentando ainda mais o conhecimento e controle do pecuarista de seu gado;</a:t>
            </a:r>
          </a:p>
          <a:p>
            <a:pPr algn="just"/>
            <a:r>
              <a:rPr lang="pt-BR" sz="2000" dirty="0" smtClean="0"/>
              <a:t>Implementar um sistema de aferição periódica de peso automatizada, reduzindo o fator humano na comunicação entre o gado e o banco de dados na nuvem.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625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6446520" cy="925830"/>
          </a:xfrm>
        </p:spPr>
        <p:txBody>
          <a:bodyPr/>
          <a:lstStyle/>
          <a:p>
            <a:pPr algn="ctr"/>
            <a:r>
              <a:rPr lang="pt-BR" dirty="0" smtClean="0"/>
              <a:t>Equipe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2465070"/>
            <a:ext cx="6446520" cy="371506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000" dirty="0" smtClean="0"/>
              <a:t>Alex Leopoldino – Pesquisa de práticas do nicho</a:t>
            </a:r>
          </a:p>
          <a:p>
            <a:pPr marL="0" indent="0" algn="ctr">
              <a:buNone/>
            </a:pPr>
            <a:r>
              <a:rPr lang="pt-BR" sz="2000" dirty="0" smtClean="0"/>
              <a:t>Carlos Pontim – Desenvolvimento de protótipo</a:t>
            </a:r>
          </a:p>
          <a:p>
            <a:pPr marL="0" indent="0" algn="ctr">
              <a:buNone/>
            </a:pPr>
            <a:r>
              <a:rPr lang="pt-BR" sz="2000" dirty="0" smtClean="0"/>
              <a:t>Fauzi Farhat – Desenvolvimento de protótipo</a:t>
            </a:r>
          </a:p>
          <a:p>
            <a:pPr marL="0" indent="0" algn="ctr">
              <a:buNone/>
            </a:pPr>
            <a:r>
              <a:rPr lang="pt-BR" sz="2000" dirty="0" smtClean="0"/>
              <a:t>Guilherme Julião – Pesquisa de mercado</a:t>
            </a:r>
          </a:p>
          <a:p>
            <a:pPr marL="0" indent="0" algn="ctr">
              <a:buNone/>
            </a:pPr>
            <a:r>
              <a:rPr lang="pt-BR" sz="2000" dirty="0" smtClean="0"/>
              <a:t>Gustavo Denobi – Estruturação de projeto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56758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6476861" cy="1325562"/>
          </a:xfrm>
        </p:spPr>
        <p:txBody>
          <a:bodyPr/>
          <a:lstStyle/>
          <a:p>
            <a:pPr algn="ctr"/>
            <a:r>
              <a:rPr lang="pt-BR" dirty="0" smtClean="0"/>
              <a:t>Problema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2419004"/>
            <a:ext cx="6446520" cy="43513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400" dirty="0" smtClean="0"/>
              <a:t>O pecuarista não tem precisão no controle da venda do gado em seu tempo ideal, podendo vender um animal que ainda pode engordar mais, ou manter outro que já estabilizou.</a:t>
            </a:r>
          </a:p>
        </p:txBody>
      </p:sp>
    </p:spTree>
    <p:extLst>
      <p:ext uri="{BB962C8B-B14F-4D97-AF65-F5344CB8AC3E}">
        <p14:creationId xmlns:p14="http://schemas.microsoft.com/office/powerpoint/2010/main" val="291712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30" y="3346307"/>
            <a:ext cx="2836946" cy="2836946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507" y="484725"/>
            <a:ext cx="2597643" cy="16641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14311">
            <a:off x="6265125" y="3737445"/>
            <a:ext cx="1478850" cy="25207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84361" y="1990898"/>
            <a:ext cx="1446414" cy="13554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071656" flipV="1">
            <a:off x="1330297" y="1836248"/>
            <a:ext cx="1388316" cy="1365135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67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5752" y="365760"/>
            <a:ext cx="5830131" cy="768927"/>
          </a:xfrm>
        </p:spPr>
        <p:txBody>
          <a:bodyPr/>
          <a:lstStyle/>
          <a:p>
            <a:r>
              <a:rPr lang="pt-BR" dirty="0" smtClean="0"/>
              <a:t>Entrada dos dados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769" y="1666702"/>
            <a:ext cx="7557516" cy="4763193"/>
          </a:xfrm>
        </p:spPr>
        <p:txBody>
          <a:bodyPr>
            <a:noAutofit/>
          </a:bodyPr>
          <a:lstStyle/>
          <a:p>
            <a:r>
              <a:rPr lang="pt-BR" sz="2800" dirty="0" smtClean="0"/>
              <a:t>Registro;</a:t>
            </a:r>
          </a:p>
          <a:p>
            <a:endParaRPr lang="pt-BR" sz="1400" dirty="0"/>
          </a:p>
          <a:p>
            <a:r>
              <a:rPr lang="pt-BR" sz="2800" dirty="0" smtClean="0"/>
              <a:t>O sistema é abastecido periodicamente com duas variáveis:</a:t>
            </a:r>
          </a:p>
          <a:p>
            <a:pPr lvl="1"/>
            <a:r>
              <a:rPr lang="pt-BR" sz="2400" dirty="0" smtClean="0"/>
              <a:t>ID do animal;</a:t>
            </a:r>
          </a:p>
          <a:p>
            <a:pPr lvl="1"/>
            <a:r>
              <a:rPr lang="pt-BR" sz="2400" dirty="0" smtClean="0"/>
              <a:t>Leitura de peso;</a:t>
            </a:r>
          </a:p>
          <a:p>
            <a:pPr lvl="1"/>
            <a:endParaRPr lang="pt-BR" sz="1800" dirty="0"/>
          </a:p>
          <a:p>
            <a:r>
              <a:rPr lang="pt-BR" sz="2800" dirty="0" smtClean="0"/>
              <a:t>O abastecimento pode ser feito de duas maneiras:</a:t>
            </a:r>
          </a:p>
          <a:p>
            <a:pPr lvl="1"/>
            <a:r>
              <a:rPr lang="pt-BR" sz="2400" dirty="0" smtClean="0"/>
              <a:t>Manual;</a:t>
            </a:r>
          </a:p>
          <a:p>
            <a:pPr lvl="1"/>
            <a:r>
              <a:rPr lang="pt-BR" sz="2400" dirty="0" smtClean="0"/>
              <a:t>Automatizado;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87" y="-74048"/>
            <a:ext cx="1582808" cy="158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81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0691" y="365760"/>
            <a:ext cx="5805193" cy="958348"/>
          </a:xfrm>
        </p:spPr>
        <p:txBody>
          <a:bodyPr>
            <a:normAutofit/>
          </a:bodyPr>
          <a:lstStyle/>
          <a:p>
            <a:r>
              <a:rPr lang="pt-BR" dirty="0" smtClean="0"/>
              <a:t>Banco de dados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Sistema de banco de dados na nuvem;</a:t>
            </a:r>
          </a:p>
          <a:p>
            <a:pPr marL="0" indent="0">
              <a:buNone/>
            </a:pPr>
            <a:endParaRPr lang="pt-BR" sz="2400" dirty="0"/>
          </a:p>
          <a:p>
            <a:r>
              <a:rPr lang="pt-BR" sz="2400" dirty="0" smtClean="0"/>
              <a:t>O registro do animal inclui:</a:t>
            </a:r>
          </a:p>
          <a:p>
            <a:pPr lvl="1"/>
            <a:r>
              <a:rPr lang="pt-BR" sz="2200" dirty="0" smtClean="0"/>
              <a:t>ID</a:t>
            </a:r>
          </a:p>
          <a:p>
            <a:pPr lvl="1"/>
            <a:r>
              <a:rPr lang="pt-BR" sz="2200" dirty="0" smtClean="0"/>
              <a:t>Data de nascimento;</a:t>
            </a:r>
          </a:p>
          <a:p>
            <a:pPr lvl="1"/>
            <a:r>
              <a:rPr lang="pt-BR" sz="2200" dirty="0" smtClean="0"/>
              <a:t>Informações sobre raça;</a:t>
            </a:r>
          </a:p>
          <a:p>
            <a:pPr lvl="1"/>
            <a:r>
              <a:rPr lang="pt-BR" sz="2200" dirty="0" smtClean="0"/>
              <a:t>Sexo;</a:t>
            </a:r>
          </a:p>
          <a:p>
            <a:pPr lvl="1"/>
            <a:r>
              <a:rPr lang="pt-BR" sz="2200" dirty="0" smtClean="0"/>
              <a:t>Histórico de peso;</a:t>
            </a:r>
          </a:p>
          <a:p>
            <a:pPr lvl="1"/>
            <a:r>
              <a:rPr lang="pt-BR" sz="2200" dirty="0" smtClean="0"/>
              <a:t>Lote;</a:t>
            </a:r>
          </a:p>
          <a:p>
            <a:pPr lvl="1"/>
            <a:r>
              <a:rPr lang="pt-BR" sz="2200" dirty="0" smtClean="0"/>
              <a:t>Vacinação;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44" y="331463"/>
            <a:ext cx="1603031" cy="102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95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1062" y="365760"/>
            <a:ext cx="5954821" cy="1014153"/>
          </a:xfrm>
        </p:spPr>
        <p:txBody>
          <a:bodyPr/>
          <a:lstStyle/>
          <a:p>
            <a:r>
              <a:rPr lang="pt-BR" dirty="0" smtClean="0"/>
              <a:t>eBoi app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015" y="1920241"/>
            <a:ext cx="7448204" cy="4351337"/>
          </a:xfrm>
        </p:spPr>
        <p:txBody>
          <a:bodyPr>
            <a:normAutofit/>
          </a:bodyPr>
          <a:lstStyle/>
          <a:p>
            <a:r>
              <a:rPr lang="pt-BR" dirty="0" smtClean="0"/>
              <a:t>Busca, trata, aprende, disponibiliza visualizações e previsões;</a:t>
            </a:r>
          </a:p>
          <a:p>
            <a:endParaRPr lang="pt-BR" sz="1400" dirty="0"/>
          </a:p>
          <a:p>
            <a:pPr lvl="1">
              <a:lnSpc>
                <a:spcPct val="100000"/>
              </a:lnSpc>
            </a:pPr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14311">
            <a:off x="408130" y="143853"/>
            <a:ext cx="930967" cy="15868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078" y="2761088"/>
            <a:ext cx="1986605" cy="38030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846" y="2761088"/>
            <a:ext cx="2034840" cy="375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27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644" y="457199"/>
            <a:ext cx="6982691" cy="1176251"/>
          </a:xfrm>
        </p:spPr>
        <p:txBody>
          <a:bodyPr>
            <a:normAutofit/>
          </a:bodyPr>
          <a:lstStyle/>
          <a:p>
            <a:pPr algn="ctr"/>
            <a:r>
              <a:rPr lang="pt-BR" sz="3200" dirty="0"/>
              <a:t>Qual é a média de peso deste </a:t>
            </a:r>
            <a:r>
              <a:rPr lang="pt-BR" sz="3200" dirty="0" smtClean="0"/>
              <a:t>lote ao longo do tempo?</a:t>
            </a:r>
            <a:endParaRPr lang="pt-BR" sz="3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171" y="2036618"/>
            <a:ext cx="2347885" cy="4351338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79" y="3009207"/>
            <a:ext cx="1515189" cy="121365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1784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777" y="864523"/>
            <a:ext cx="6410359" cy="1221971"/>
          </a:xfrm>
        </p:spPr>
        <p:txBody>
          <a:bodyPr>
            <a:normAutofit fontScale="90000"/>
          </a:bodyPr>
          <a:lstStyle/>
          <a:p>
            <a:pPr algn="ctr"/>
            <a:r>
              <a:rPr lang="pt-BR" sz="3600" dirty="0"/>
              <a:t>Tenho animais que já pararam de engordar?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726" y="2086494"/>
            <a:ext cx="2256463" cy="4351338"/>
          </a:xfrm>
        </p:spPr>
      </p:pic>
      <p:cxnSp>
        <p:nvCxnSpPr>
          <p:cNvPr id="10" name="Straight Connector 9"/>
          <p:cNvCxnSpPr/>
          <p:nvPr/>
        </p:nvCxnSpPr>
        <p:spPr>
          <a:xfrm flipH="1">
            <a:off x="4480606" y="3576637"/>
            <a:ext cx="18766" cy="22167"/>
          </a:xfrm>
          <a:prstGeom prst="line">
            <a:avLst/>
          </a:prstGeom>
          <a:ln w="190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14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29" y="756458"/>
            <a:ext cx="6418672" cy="132556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3600" dirty="0" smtClean="0"/>
              <a:t>Quantas vacas com mais de 15@ terei em 10 semanas?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904" y="2119746"/>
            <a:ext cx="2244921" cy="4351337"/>
          </a:xfrm>
        </p:spPr>
      </p:pic>
      <p:sp>
        <p:nvSpPr>
          <p:cNvPr id="5" name="TextBox 4"/>
          <p:cNvSpPr txBox="1"/>
          <p:nvPr/>
        </p:nvSpPr>
        <p:spPr>
          <a:xfrm>
            <a:off x="4297680" y="5769033"/>
            <a:ext cx="7148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28</a:t>
            </a: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01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494</TotalTime>
  <Words>299</Words>
  <Application>Microsoft Office PowerPoint</Application>
  <PresentationFormat>On-screen Show (4:3)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Schoolbook</vt:lpstr>
      <vt:lpstr>Wingdings 2</vt:lpstr>
      <vt:lpstr>View</vt:lpstr>
      <vt:lpstr>Equipe 8-bit</vt:lpstr>
      <vt:lpstr>Problema</vt:lpstr>
      <vt:lpstr>PowerPoint Presentation</vt:lpstr>
      <vt:lpstr>Entrada dos dados</vt:lpstr>
      <vt:lpstr>Banco de dados</vt:lpstr>
      <vt:lpstr>eBoi app</vt:lpstr>
      <vt:lpstr>Qual é a média de peso deste lote ao longo do tempo?</vt:lpstr>
      <vt:lpstr>Tenho animais que já pararam de engordar? </vt:lpstr>
      <vt:lpstr>Quantas vacas com mais de 15@ terei em 10 semanas? </vt:lpstr>
      <vt:lpstr>PowerPoint Presentation</vt:lpstr>
      <vt:lpstr>Perspectivas</vt:lpstr>
      <vt:lpstr>Equipe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eBoi</dc:title>
  <dc:creator>GUSTAVO</dc:creator>
  <cp:lastModifiedBy>GUSTAVO</cp:lastModifiedBy>
  <cp:revision>29</cp:revision>
  <dcterms:created xsi:type="dcterms:W3CDTF">2018-05-05T05:38:08Z</dcterms:created>
  <dcterms:modified xsi:type="dcterms:W3CDTF">2018-05-05T13:52:22Z</dcterms:modified>
</cp:coreProperties>
</file>