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Baskerville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miTpIT9jV5FIasbyH54hbufq6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ibreBaskerville-italic.fntdata"/><Relationship Id="rId10" Type="http://schemas.openxmlformats.org/officeDocument/2006/relationships/font" Target="fonts/LibreBaskerville-bold.fntdata"/><Relationship Id="rId12" Type="http://customschemas.google.com/relationships/presentationmetadata" Target="metadata"/><Relationship Id="rId9" Type="http://schemas.openxmlformats.org/officeDocument/2006/relationships/font" Target="fonts/LibreBaskervill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</a:pPr>
            <a:r>
              <a:rPr lang="pt-BR">
                <a:latin typeface="Libre Baskerville"/>
                <a:ea typeface="Libre Baskerville"/>
                <a:cs typeface="Libre Baskerville"/>
                <a:sym typeface="Libre Baskerville"/>
              </a:rPr>
              <a:t>Introdução ao R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</a:pPr>
            <a:r>
              <a:rPr lang="pt-BR" sz="6000">
                <a:latin typeface="Libre Baskerville"/>
                <a:ea typeface="Libre Baskerville"/>
                <a:cs typeface="Libre Baskerville"/>
                <a:sym typeface="Libre Baskerville"/>
              </a:rPr>
              <a:t>R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O R é um programa para manipulação e análise de dados;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Permite a manipulação e análise de grandes bases de dados;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É um programa gratuito; 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é um programa aberto</a:t>
            </a:r>
            <a:r>
              <a:rPr lang="pt-BR" sz="6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</a:pPr>
            <a:r>
              <a:rPr lang="pt-BR" sz="6000">
                <a:latin typeface="Libre Baskerville"/>
                <a:ea typeface="Libre Baskerville"/>
                <a:cs typeface="Libre Baskerville"/>
                <a:sym typeface="Libre Baskerville"/>
              </a:rPr>
              <a:t>PNAD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A Pesquisa Nacional por Amostra de Domicílios (PNAD) é uma pesquisa trimestral realizada pelo IBGE nos domicílios brasileiros para apurar características gerais da população, incluindo dados de educação, trabalho, rendimento e habitação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</a:pPr>
            <a:r>
              <a:rPr lang="pt-BR" sz="6000">
                <a:latin typeface="Libre Baskerville"/>
                <a:ea typeface="Libre Baskerville"/>
                <a:cs typeface="Libre Baskerville"/>
                <a:sym typeface="Libre Baskerville"/>
              </a:rPr>
              <a:t>O que são os pesos?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Os pesos da pesquisa originam-se a partir dos dados </a:t>
            </a:r>
            <a:r>
              <a:rPr lang="pt-BR" sz="3600">
                <a:latin typeface="Arial"/>
                <a:ea typeface="Arial"/>
                <a:cs typeface="Arial"/>
                <a:sym typeface="Arial"/>
              </a:rPr>
              <a:t>amostrais</a:t>
            </a:r>
            <a:r>
              <a:rPr lang="pt-BR" sz="3600">
                <a:latin typeface="Arial"/>
                <a:ea typeface="Arial"/>
                <a:cs typeface="Arial"/>
                <a:sym typeface="Arial"/>
              </a:rPr>
              <a:t> coletados;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Os pesos nos dizem o número de indivíduos na população que cada indivíduo na amostra representa.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2021-03-22T22:42:20Z</dcterms:created>
  <dc:creator>Gustavo Diefenbach Dos Santos</dc:creator>
</cp:coreProperties>
</file>