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6860675" cx="12196750"/>
  <p:notesSz cx="6858000" cy="9144000"/>
  <p:embeddedFontLs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77155" y="1122800"/>
            <a:ext cx="8795006" cy="238853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5446455" y="34147"/>
            <a:ext cx="1656406" cy="879500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41854" y="2250366"/>
            <a:ext cx="9909866" cy="354310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0" name="Shape 23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 rot="5400000">
            <a:off x="4325237" y="-933015"/>
            <a:ext cx="3543101" cy="990986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Shape 310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Shape 318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Shape 32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Shape 327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1" name="Shape 331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77155" y="1122800"/>
            <a:ext cx="8795006" cy="238853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77155" y="3603448"/>
            <a:ext cx="8795006" cy="165640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Shape 338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Shape 339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3" name="Shape 34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Shape 345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 rot="5400000">
            <a:off x="5525454" y="275826"/>
            <a:ext cx="1141086" cy="990837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Shape 351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Shape 352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Shape 357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6" name="Shape 40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Shape 407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1141854" y="2250366"/>
            <a:ext cx="9909866" cy="354310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3" name="Shape 413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4" name="Shape 414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9" name="Shape 419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Shape 420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Shape 42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Shape 426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Shape 427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2" name="Shape 43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Shape 43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5" name="Shape 435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6" name="Shape 436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0" name="Shape 440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Shape 441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Shape 445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Shape 4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Shape 451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Shape 452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6" name="Shape 45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Shape 458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Shape 459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 rot="5400000">
            <a:off x="4325237" y="-933015"/>
            <a:ext cx="3543101" cy="990986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5" name="Shape 465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Shape 470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Shape 471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9" name="Shape 5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Shape 520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Shape 521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1141854" y="1419776"/>
            <a:ext cx="9909866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1141854" y="4426089"/>
            <a:ext cx="9909866" cy="137531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6" name="Shape 526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7" name="Shape 527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2" name="Shape 532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1141854" y="1419776"/>
            <a:ext cx="9909866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8" name="Shape 53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9" name="Shape 539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Shape 540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1141854" y="1419776"/>
            <a:ext cx="9909866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Shape 54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6" name="Shape 54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7" name="Shape 54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8" name="Shape 548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Shape 549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877155" y="1122800"/>
            <a:ext cx="8795006" cy="238853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1141854" y="1419776"/>
            <a:ext cx="9909866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3" name="Shape 553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Shape 554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Shape 558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Shape 5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Shape 564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Shape 565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9" name="Shape 56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1" name="Shape 571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2" name="Shape 572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1141854" y="1419776"/>
            <a:ext cx="9909866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 rot="5400000">
            <a:off x="5409133" y="158811"/>
            <a:ext cx="1375310" cy="990986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Shape 577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Shape 578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Shape 583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Shape 584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877155" y="1122800"/>
            <a:ext cx="8795006" cy="238853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877155" y="1122800"/>
            <a:ext cx="8795006" cy="238853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7" name="Shape 11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6769" cy="68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10150" y="4765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/>
          <p:nvPr/>
        </p:nvSpPr>
        <p:spPr>
          <a:xfrm>
            <a:off x="1129158" y="217731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124391" y="4022708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414504" y="9531"/>
            <a:ext cx="28586" cy="4483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33502" y="448326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90570" y="9531"/>
            <a:ext cx="152462" cy="908409"/>
          </a:xfrm>
          <a:custGeom>
            <a:pathLst>
              <a:path extrusionOk="0" h="120000" w="120000">
                <a:moveTo>
                  <a:pt x="18750" y="120000"/>
                </a:moveTo>
                <a:lnTo>
                  <a:pt x="0" y="118741"/>
                </a:lnTo>
                <a:lnTo>
                  <a:pt x="101250" y="79720"/>
                </a:lnTo>
                <a:lnTo>
                  <a:pt x="101250" y="0"/>
                </a:lnTo>
                <a:lnTo>
                  <a:pt x="120000" y="0"/>
                </a:lnTo>
                <a:lnTo>
                  <a:pt x="120000" y="80349"/>
                </a:lnTo>
                <a:lnTo>
                  <a:pt x="1875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291142" y="14297"/>
            <a:ext cx="376385" cy="1802519"/>
          </a:xfrm>
          <a:custGeom>
            <a:pathLst>
              <a:path extrusionOk="0" h="120000" w="120000">
                <a:moveTo>
                  <a:pt x="112405" y="120000"/>
                </a:moveTo>
                <a:lnTo>
                  <a:pt x="0" y="65550"/>
                </a:lnTo>
                <a:lnTo>
                  <a:pt x="0" y="0"/>
                </a:lnTo>
                <a:lnTo>
                  <a:pt x="9113" y="0"/>
                </a:lnTo>
                <a:lnTo>
                  <a:pt x="9113" y="65233"/>
                </a:lnTo>
                <a:lnTo>
                  <a:pt x="120000" y="119365"/>
                </a:lnTo>
                <a:lnTo>
                  <a:pt x="11240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600825" y="1802519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381667" y="9531"/>
            <a:ext cx="371619" cy="1426134"/>
          </a:xfrm>
          <a:custGeom>
            <a:pathLst>
              <a:path extrusionOk="0" h="120000" w="120000">
                <a:moveTo>
                  <a:pt x="112307" y="120000"/>
                </a:moveTo>
                <a:lnTo>
                  <a:pt x="0" y="51180"/>
                </a:lnTo>
                <a:lnTo>
                  <a:pt x="0" y="0"/>
                </a:lnTo>
                <a:lnTo>
                  <a:pt x="7692" y="0"/>
                </a:lnTo>
                <a:lnTo>
                  <a:pt x="7692" y="50779"/>
                </a:lnTo>
                <a:lnTo>
                  <a:pt x="120000" y="119198"/>
                </a:lnTo>
                <a:lnTo>
                  <a:pt x="112307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643708" y="0"/>
            <a:ext cx="152462" cy="9131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500" y="120000"/>
                </a:lnTo>
                <a:lnTo>
                  <a:pt x="97500" y="40069"/>
                </a:lnTo>
                <a:lnTo>
                  <a:pt x="0" y="1252"/>
                </a:lnTo>
                <a:lnTo>
                  <a:pt x="18750" y="0"/>
                </a:lnTo>
                <a:lnTo>
                  <a:pt x="120000" y="39443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686583" y="1421367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686583" y="90364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743756" y="4765"/>
            <a:ext cx="419261" cy="522491"/>
          </a:xfrm>
          <a:custGeom>
            <a:pathLst>
              <a:path extrusionOk="0" h="120000" w="120000">
                <a:moveTo>
                  <a:pt x="114545" y="120000"/>
                </a:moveTo>
                <a:lnTo>
                  <a:pt x="20454" y="43768"/>
                </a:lnTo>
                <a:lnTo>
                  <a:pt x="0" y="2188"/>
                </a:lnTo>
                <a:lnTo>
                  <a:pt x="6818" y="0"/>
                </a:lnTo>
                <a:lnTo>
                  <a:pt x="27272" y="40486"/>
                </a:lnTo>
                <a:lnTo>
                  <a:pt x="120000" y="115623"/>
                </a:lnTo>
                <a:lnTo>
                  <a:pt x="11454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2120141" y="489139"/>
            <a:ext cx="161984" cy="147697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45882" y="120000"/>
                  <a:pt x="31764" y="116129"/>
                  <a:pt x="21176" y="104516"/>
                </a:cubicBezTo>
                <a:cubicBezTo>
                  <a:pt x="0" y="77419"/>
                  <a:pt x="0" y="38709"/>
                  <a:pt x="21176" y="15483"/>
                </a:cubicBezTo>
                <a:cubicBezTo>
                  <a:pt x="31764" y="3870"/>
                  <a:pt x="45882" y="0"/>
                  <a:pt x="60000" y="0"/>
                </a:cubicBezTo>
                <a:cubicBezTo>
                  <a:pt x="74117" y="0"/>
                  <a:pt x="88235" y="3870"/>
                  <a:pt x="98823" y="15483"/>
                </a:cubicBezTo>
                <a:cubicBezTo>
                  <a:pt x="120000" y="38709"/>
                  <a:pt x="120000" y="77419"/>
                  <a:pt x="98823" y="104516"/>
                </a:cubicBezTo>
                <a:cubicBezTo>
                  <a:pt x="88235" y="116129"/>
                  <a:pt x="74117" y="120000"/>
                  <a:pt x="60000" y="120000"/>
                </a:cubicBezTo>
                <a:close/>
                <a:moveTo>
                  <a:pt x="60000" y="15483"/>
                </a:moveTo>
                <a:cubicBezTo>
                  <a:pt x="49411" y="15483"/>
                  <a:pt x="38823" y="19354"/>
                  <a:pt x="31764" y="27096"/>
                </a:cubicBezTo>
                <a:cubicBezTo>
                  <a:pt x="14117" y="46451"/>
                  <a:pt x="14117" y="73548"/>
                  <a:pt x="31764" y="92903"/>
                </a:cubicBezTo>
                <a:cubicBezTo>
                  <a:pt x="38823" y="100645"/>
                  <a:pt x="49411" y="104516"/>
                  <a:pt x="60000" y="104516"/>
                </a:cubicBezTo>
                <a:cubicBezTo>
                  <a:pt x="70588" y="104516"/>
                  <a:pt x="81176" y="100645"/>
                  <a:pt x="88235" y="92903"/>
                </a:cubicBezTo>
                <a:cubicBezTo>
                  <a:pt x="105882" y="73548"/>
                  <a:pt x="105882" y="46451"/>
                  <a:pt x="88235" y="27096"/>
                </a:cubicBezTo>
                <a:cubicBezTo>
                  <a:pt x="81176" y="19354"/>
                  <a:pt x="70588" y="15483"/>
                  <a:pt x="60000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52875" y="4765"/>
            <a:ext cx="152462" cy="908409"/>
          </a:xfrm>
          <a:custGeom>
            <a:pathLst>
              <a:path extrusionOk="0" h="120000" w="120000">
                <a:moveTo>
                  <a:pt x="18750" y="120000"/>
                </a:moveTo>
                <a:lnTo>
                  <a:pt x="0" y="120000"/>
                </a:lnTo>
                <a:lnTo>
                  <a:pt x="0" y="39650"/>
                </a:lnTo>
                <a:lnTo>
                  <a:pt x="101250" y="0"/>
                </a:lnTo>
                <a:lnTo>
                  <a:pt x="120000" y="1258"/>
                </a:lnTo>
                <a:lnTo>
                  <a:pt x="18750" y="40279"/>
                </a:lnTo>
                <a:lnTo>
                  <a:pt x="1875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867116" y="90364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6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6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90937" y="1554766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4000"/>
                  <a:pt x="33000" y="108000"/>
                  <a:pt x="60000" y="108000"/>
                </a:cubicBezTo>
                <a:cubicBezTo>
                  <a:pt x="87000" y="108000"/>
                  <a:pt x="108000" y="84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738474" y="5625126"/>
            <a:ext cx="338267" cy="1216499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9859" y="120000"/>
                </a:lnTo>
                <a:lnTo>
                  <a:pt x="109859" y="72689"/>
                </a:lnTo>
                <a:lnTo>
                  <a:pt x="0" y="939"/>
                </a:lnTo>
                <a:lnTo>
                  <a:pt x="6760" y="0"/>
                </a:lnTo>
                <a:lnTo>
                  <a:pt x="119999" y="72219"/>
                </a:lnTo>
                <a:lnTo>
                  <a:pt x="119999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647950" y="5482194"/>
            <a:ext cx="157227" cy="157227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29090" y="120000"/>
                  <a:pt x="0" y="94545"/>
                  <a:pt x="0" y="61818"/>
                </a:cubicBezTo>
                <a:cubicBezTo>
                  <a:pt x="0" y="29090"/>
                  <a:pt x="29090" y="0"/>
                  <a:pt x="61818" y="0"/>
                </a:cubicBezTo>
                <a:cubicBezTo>
                  <a:pt x="94545" y="0"/>
                  <a:pt x="120000" y="29090"/>
                  <a:pt x="120000" y="61818"/>
                </a:cubicBezTo>
                <a:cubicBezTo>
                  <a:pt x="120000" y="94545"/>
                  <a:pt x="94545" y="120000"/>
                  <a:pt x="61818" y="120000"/>
                </a:cubicBezTo>
                <a:close/>
                <a:moveTo>
                  <a:pt x="61818" y="14545"/>
                </a:moveTo>
                <a:cubicBezTo>
                  <a:pt x="36363" y="14545"/>
                  <a:pt x="14545" y="36363"/>
                  <a:pt x="14545" y="61818"/>
                </a:cubicBezTo>
                <a:cubicBezTo>
                  <a:pt x="14545" y="87272"/>
                  <a:pt x="36363" y="105454"/>
                  <a:pt x="61818" y="105454"/>
                </a:cubicBezTo>
                <a:cubicBezTo>
                  <a:pt x="83636" y="105454"/>
                  <a:pt x="105454" y="87272"/>
                  <a:pt x="105454" y="61818"/>
                </a:cubicBezTo>
                <a:cubicBezTo>
                  <a:pt x="105454" y="36363"/>
                  <a:pt x="83636" y="14545"/>
                  <a:pt x="61818" y="14545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66703" y="90364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6000" y="0"/>
                  <a:pt x="120000" y="27000"/>
                  <a:pt x="120000" y="60000"/>
                </a:cubicBezTo>
                <a:cubicBezTo>
                  <a:pt x="120000" y="93000"/>
                  <a:pt x="96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6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6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898832"/>
            <a:ext cx="133398" cy="266806"/>
          </a:xfrm>
          <a:custGeom>
            <a:pathLst>
              <a:path extrusionOk="0" h="120000" w="120000">
                <a:moveTo>
                  <a:pt x="98571" y="120000"/>
                </a:moveTo>
                <a:lnTo>
                  <a:pt x="0" y="4285"/>
                </a:lnTo>
                <a:lnTo>
                  <a:pt x="17142" y="0"/>
                </a:lnTo>
                <a:lnTo>
                  <a:pt x="120000" y="115714"/>
                </a:lnTo>
                <a:lnTo>
                  <a:pt x="98571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6703" y="4151342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4000"/>
                  <a:pt x="33000" y="108000"/>
                  <a:pt x="60000" y="108000"/>
                </a:cubicBezTo>
                <a:cubicBezTo>
                  <a:pt x="87000" y="108000"/>
                  <a:pt x="108000" y="84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1645291"/>
            <a:ext cx="133398" cy="269980"/>
          </a:xfrm>
          <a:custGeom>
            <a:pathLst>
              <a:path extrusionOk="0" h="120000" w="120000">
                <a:moveTo>
                  <a:pt x="17142" y="120000"/>
                </a:moveTo>
                <a:lnTo>
                  <a:pt x="0" y="115764"/>
                </a:lnTo>
                <a:lnTo>
                  <a:pt x="98571" y="0"/>
                </a:lnTo>
                <a:lnTo>
                  <a:pt x="120000" y="4235"/>
                </a:lnTo>
                <a:lnTo>
                  <a:pt x="17142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66703" y="1469008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4000"/>
                  <a:pt x="33000" y="108000"/>
                  <a:pt x="60000" y="108000"/>
                </a:cubicBezTo>
                <a:cubicBezTo>
                  <a:pt x="87000" y="108000"/>
                  <a:pt x="108000" y="84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695600" y="4765"/>
            <a:ext cx="309681" cy="155953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8923" y="120000"/>
                </a:lnTo>
                <a:lnTo>
                  <a:pt x="108923" y="98370"/>
                </a:lnTo>
                <a:lnTo>
                  <a:pt x="0" y="76863"/>
                </a:lnTo>
                <a:lnTo>
                  <a:pt x="0" y="0"/>
                </a:lnTo>
                <a:lnTo>
                  <a:pt x="11076" y="0"/>
                </a:lnTo>
                <a:lnTo>
                  <a:pt x="11076" y="76130"/>
                </a:lnTo>
                <a:lnTo>
                  <a:pt x="120000" y="97270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7171" y="4883469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38165" y="5062925"/>
            <a:ext cx="304916" cy="177869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0625" y="120000"/>
                </a:lnTo>
                <a:lnTo>
                  <a:pt x="110625" y="38571"/>
                </a:lnTo>
                <a:lnTo>
                  <a:pt x="0" y="19607"/>
                </a:lnTo>
                <a:lnTo>
                  <a:pt x="0" y="0"/>
                </a:lnTo>
                <a:lnTo>
                  <a:pt x="9375" y="0"/>
                </a:lnTo>
                <a:lnTo>
                  <a:pt x="9375" y="18964"/>
                </a:lnTo>
                <a:lnTo>
                  <a:pt x="120000" y="37928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62191" y="6433478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3193" y="6612935"/>
            <a:ext cx="23819" cy="242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76227" y="6433478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6000" y="0"/>
                  <a:pt x="120000" y="27000"/>
                  <a:pt x="120000" y="60000"/>
                </a:cubicBezTo>
                <a:cubicBezTo>
                  <a:pt x="120000" y="93000"/>
                  <a:pt x="96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5980857"/>
            <a:ext cx="190570" cy="462145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5000" y="120000"/>
                </a:lnTo>
                <a:lnTo>
                  <a:pt x="105000" y="47010"/>
                </a:lnTo>
                <a:lnTo>
                  <a:pt x="0" y="3711"/>
                </a:lnTo>
                <a:lnTo>
                  <a:pt x="12000" y="0"/>
                </a:lnTo>
                <a:lnTo>
                  <a:pt x="120000" y="44536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1014812" y="1802519"/>
            <a:ext cx="214400" cy="755946"/>
          </a:xfrm>
          <a:custGeom>
            <a:pathLst>
              <a:path extrusionOk="0" h="120000" w="120000">
                <a:moveTo>
                  <a:pt x="10666" y="120000"/>
                </a:moveTo>
                <a:lnTo>
                  <a:pt x="0" y="120000"/>
                </a:lnTo>
                <a:lnTo>
                  <a:pt x="0" y="32268"/>
                </a:lnTo>
                <a:lnTo>
                  <a:pt x="112000" y="0"/>
                </a:lnTo>
                <a:lnTo>
                  <a:pt x="120000" y="2268"/>
                </a:lnTo>
                <a:lnTo>
                  <a:pt x="10666" y="33025"/>
                </a:lnTo>
                <a:lnTo>
                  <a:pt x="10666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938576" y="2548934"/>
            <a:ext cx="166751" cy="160402"/>
          </a:xfrm>
          <a:custGeom>
            <a:pathLst>
              <a:path extrusionOk="0" h="120000" w="120000">
                <a:moveTo>
                  <a:pt x="61714" y="120000"/>
                </a:moveTo>
                <a:cubicBezTo>
                  <a:pt x="27428" y="120000"/>
                  <a:pt x="0" y="91764"/>
                  <a:pt x="0" y="60000"/>
                </a:cubicBezTo>
                <a:cubicBezTo>
                  <a:pt x="0" y="24705"/>
                  <a:pt x="27428" y="0"/>
                  <a:pt x="61714" y="0"/>
                </a:cubicBezTo>
                <a:cubicBezTo>
                  <a:pt x="92571" y="0"/>
                  <a:pt x="120000" y="24705"/>
                  <a:pt x="120000" y="60000"/>
                </a:cubicBezTo>
                <a:cubicBezTo>
                  <a:pt x="120000" y="91764"/>
                  <a:pt x="92571" y="120000"/>
                  <a:pt x="61714" y="120000"/>
                </a:cubicBezTo>
                <a:close/>
                <a:moveTo>
                  <a:pt x="61714" y="14117"/>
                </a:moveTo>
                <a:cubicBezTo>
                  <a:pt x="34285" y="14117"/>
                  <a:pt x="13714" y="35294"/>
                  <a:pt x="13714" y="60000"/>
                </a:cubicBezTo>
                <a:cubicBezTo>
                  <a:pt x="13714" y="84705"/>
                  <a:pt x="34285" y="105882"/>
                  <a:pt x="61714" y="105882"/>
                </a:cubicBezTo>
                <a:cubicBezTo>
                  <a:pt x="85714" y="105882"/>
                  <a:pt x="106285" y="84705"/>
                  <a:pt x="106285" y="60000"/>
                </a:cubicBezTo>
                <a:cubicBezTo>
                  <a:pt x="106285" y="35294"/>
                  <a:pt x="85714" y="14117"/>
                  <a:pt x="61714" y="14117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595543" y="4765"/>
            <a:ext cx="638426" cy="4027474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5522" y="120000"/>
                </a:lnTo>
                <a:lnTo>
                  <a:pt x="115522" y="109353"/>
                </a:lnTo>
                <a:lnTo>
                  <a:pt x="0" y="91088"/>
                </a:lnTo>
                <a:lnTo>
                  <a:pt x="0" y="0"/>
                </a:lnTo>
                <a:lnTo>
                  <a:pt x="4477" y="0"/>
                </a:lnTo>
                <a:lnTo>
                  <a:pt x="4477" y="90662"/>
                </a:lnTo>
                <a:lnTo>
                  <a:pt x="120000" y="108927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1224438" y="1383250"/>
            <a:ext cx="142930" cy="47643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4000" y="120000"/>
                </a:lnTo>
                <a:lnTo>
                  <a:pt x="104000" y="33600"/>
                </a:lnTo>
                <a:lnTo>
                  <a:pt x="0" y="3600"/>
                </a:lnTo>
                <a:lnTo>
                  <a:pt x="12000" y="0"/>
                </a:lnTo>
                <a:lnTo>
                  <a:pt x="120000" y="32400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300675" y="1850160"/>
            <a:ext cx="109579" cy="107996"/>
          </a:xfrm>
          <a:custGeom>
            <a:pathLst>
              <a:path extrusionOk="0" h="120000" w="120000">
                <a:moveTo>
                  <a:pt x="62608" y="120000"/>
                </a:moveTo>
                <a:cubicBezTo>
                  <a:pt x="26086" y="120000"/>
                  <a:pt x="0" y="93913"/>
                  <a:pt x="0" y="62608"/>
                </a:cubicBezTo>
                <a:cubicBezTo>
                  <a:pt x="0" y="26086"/>
                  <a:pt x="26086" y="0"/>
                  <a:pt x="62608" y="0"/>
                </a:cubicBezTo>
                <a:cubicBezTo>
                  <a:pt x="93913" y="0"/>
                  <a:pt x="120000" y="26086"/>
                  <a:pt x="120000" y="62608"/>
                </a:cubicBezTo>
                <a:cubicBezTo>
                  <a:pt x="120000" y="93913"/>
                  <a:pt x="93913" y="120000"/>
                  <a:pt x="62608" y="120000"/>
                </a:cubicBezTo>
                <a:close/>
                <a:moveTo>
                  <a:pt x="62608" y="20869"/>
                </a:moveTo>
                <a:cubicBezTo>
                  <a:pt x="41739" y="20869"/>
                  <a:pt x="20869" y="41739"/>
                  <a:pt x="20869" y="62608"/>
                </a:cubicBezTo>
                <a:cubicBezTo>
                  <a:pt x="20869" y="83478"/>
                  <a:pt x="41739" y="99130"/>
                  <a:pt x="62608" y="99130"/>
                </a:cubicBezTo>
                <a:cubicBezTo>
                  <a:pt x="83478" y="99130"/>
                  <a:pt x="99130" y="83478"/>
                  <a:pt x="99130" y="62608"/>
                </a:cubicBezTo>
                <a:cubicBezTo>
                  <a:pt x="99130" y="41739"/>
                  <a:pt x="83478" y="20869"/>
                  <a:pt x="62608" y="20869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1095" y="3419225"/>
            <a:ext cx="142930" cy="474850"/>
          </a:xfrm>
          <a:custGeom>
            <a:pathLst>
              <a:path extrusionOk="0" h="120000" w="120000">
                <a:moveTo>
                  <a:pt x="16000" y="120000"/>
                </a:moveTo>
                <a:lnTo>
                  <a:pt x="0" y="120000"/>
                </a:lnTo>
                <a:lnTo>
                  <a:pt x="0" y="32107"/>
                </a:lnTo>
                <a:lnTo>
                  <a:pt x="108000" y="0"/>
                </a:lnTo>
                <a:lnTo>
                  <a:pt x="120000" y="3210"/>
                </a:lnTo>
                <a:lnTo>
                  <a:pt x="16000" y="33311"/>
                </a:lnTo>
                <a:lnTo>
                  <a:pt x="16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38220" y="3884544"/>
            <a:ext cx="109579" cy="109579"/>
          </a:xfrm>
          <a:custGeom>
            <a:pathLst>
              <a:path extrusionOk="0" h="120000" w="120000">
                <a:moveTo>
                  <a:pt x="57391" y="120000"/>
                </a:moveTo>
                <a:cubicBezTo>
                  <a:pt x="26086" y="120000"/>
                  <a:pt x="0" y="93913"/>
                  <a:pt x="0" y="62608"/>
                </a:cubicBezTo>
                <a:cubicBezTo>
                  <a:pt x="0" y="26086"/>
                  <a:pt x="26086" y="0"/>
                  <a:pt x="57391" y="0"/>
                </a:cubicBezTo>
                <a:cubicBezTo>
                  <a:pt x="88695" y="0"/>
                  <a:pt x="120000" y="26086"/>
                  <a:pt x="120000" y="62608"/>
                </a:cubicBezTo>
                <a:cubicBezTo>
                  <a:pt x="120000" y="93913"/>
                  <a:pt x="88695" y="120000"/>
                  <a:pt x="57391" y="120000"/>
                </a:cubicBezTo>
                <a:close/>
                <a:moveTo>
                  <a:pt x="57391" y="20869"/>
                </a:moveTo>
                <a:cubicBezTo>
                  <a:pt x="36521" y="20869"/>
                  <a:pt x="20869" y="41739"/>
                  <a:pt x="20869" y="62608"/>
                </a:cubicBezTo>
                <a:cubicBezTo>
                  <a:pt x="20869" y="83478"/>
                  <a:pt x="36521" y="99130"/>
                  <a:pt x="57391" y="99130"/>
                </a:cubicBezTo>
                <a:cubicBezTo>
                  <a:pt x="78260" y="99130"/>
                  <a:pt x="99130" y="83478"/>
                  <a:pt x="99130" y="62608"/>
                </a:cubicBezTo>
                <a:cubicBezTo>
                  <a:pt x="99130" y="41739"/>
                  <a:pt x="78260" y="20869"/>
                  <a:pt x="57391" y="20869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765" y="2167783"/>
            <a:ext cx="114344" cy="452612"/>
          </a:xfrm>
          <a:custGeom>
            <a:pathLst>
              <a:path extrusionOk="0" h="120000" w="120000">
                <a:moveTo>
                  <a:pt x="10000" y="119999"/>
                </a:moveTo>
                <a:lnTo>
                  <a:pt x="0" y="116210"/>
                </a:lnTo>
                <a:lnTo>
                  <a:pt x="100000" y="90947"/>
                </a:lnTo>
                <a:lnTo>
                  <a:pt x="100000" y="0"/>
                </a:lnTo>
                <a:lnTo>
                  <a:pt x="120000" y="0"/>
                </a:lnTo>
                <a:lnTo>
                  <a:pt x="120000" y="93473"/>
                </a:lnTo>
                <a:lnTo>
                  <a:pt x="10000" y="119999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52405" y="2067735"/>
            <a:ext cx="109579" cy="109579"/>
          </a:xfrm>
          <a:custGeom>
            <a:pathLst>
              <a:path extrusionOk="0" h="120000" w="120000">
                <a:moveTo>
                  <a:pt x="62608" y="120000"/>
                </a:moveTo>
                <a:cubicBezTo>
                  <a:pt x="26086" y="120000"/>
                  <a:pt x="0" y="93913"/>
                  <a:pt x="0" y="62608"/>
                </a:cubicBezTo>
                <a:cubicBezTo>
                  <a:pt x="0" y="26086"/>
                  <a:pt x="26086" y="0"/>
                  <a:pt x="62608" y="0"/>
                </a:cubicBezTo>
                <a:cubicBezTo>
                  <a:pt x="93913" y="0"/>
                  <a:pt x="120000" y="26086"/>
                  <a:pt x="120000" y="62608"/>
                </a:cubicBezTo>
                <a:cubicBezTo>
                  <a:pt x="120000" y="93913"/>
                  <a:pt x="93913" y="120000"/>
                  <a:pt x="62608" y="120000"/>
                </a:cubicBezTo>
                <a:close/>
                <a:moveTo>
                  <a:pt x="62608" y="20869"/>
                </a:moveTo>
                <a:cubicBezTo>
                  <a:pt x="41739" y="20869"/>
                  <a:pt x="20869" y="41739"/>
                  <a:pt x="20869" y="62608"/>
                </a:cubicBezTo>
                <a:cubicBezTo>
                  <a:pt x="20869" y="83478"/>
                  <a:pt x="41739" y="99130"/>
                  <a:pt x="62608" y="99130"/>
                </a:cubicBezTo>
                <a:cubicBezTo>
                  <a:pt x="83478" y="99130"/>
                  <a:pt x="99130" y="83478"/>
                  <a:pt x="99130" y="62608"/>
                </a:cubicBezTo>
                <a:cubicBezTo>
                  <a:pt x="99130" y="41739"/>
                  <a:pt x="83478" y="20869"/>
                  <a:pt x="62608" y="20869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229204" y="4664310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319729" y="5043871"/>
            <a:ext cx="371619" cy="1802519"/>
          </a:xfrm>
          <a:custGeom>
            <a:pathLst>
              <a:path extrusionOk="0" h="120000" w="120000">
                <a:moveTo>
                  <a:pt x="7692" y="120000"/>
                </a:moveTo>
                <a:lnTo>
                  <a:pt x="0" y="120000"/>
                </a:lnTo>
                <a:lnTo>
                  <a:pt x="0" y="54449"/>
                </a:lnTo>
                <a:lnTo>
                  <a:pt x="0" y="54132"/>
                </a:lnTo>
                <a:lnTo>
                  <a:pt x="112307" y="0"/>
                </a:lnTo>
                <a:lnTo>
                  <a:pt x="120000" y="634"/>
                </a:lnTo>
                <a:lnTo>
                  <a:pt x="7692" y="54766"/>
                </a:lnTo>
                <a:lnTo>
                  <a:pt x="7692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148212" y="448326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19466" y="3984591"/>
            <a:ext cx="347800" cy="286179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0136" y="120000"/>
                </a:lnTo>
                <a:lnTo>
                  <a:pt x="110136" y="78912"/>
                </a:lnTo>
                <a:lnTo>
                  <a:pt x="0" y="199"/>
                </a:lnTo>
                <a:lnTo>
                  <a:pt x="8219" y="0"/>
                </a:lnTo>
                <a:lnTo>
                  <a:pt x="120000" y="78912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728952" y="3808307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4000"/>
                  <a:pt x="33000" y="108000"/>
                  <a:pt x="60000" y="108000"/>
                </a:cubicBezTo>
                <a:cubicBezTo>
                  <a:pt x="87000" y="108000"/>
                  <a:pt x="108000" y="84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624645" y="486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405487" y="5425023"/>
            <a:ext cx="371619" cy="1426134"/>
          </a:xfrm>
          <a:custGeom>
            <a:pathLst>
              <a:path extrusionOk="0" h="120000" w="120000">
                <a:moveTo>
                  <a:pt x="9230" y="120000"/>
                </a:moveTo>
                <a:lnTo>
                  <a:pt x="0" y="120000"/>
                </a:lnTo>
                <a:lnTo>
                  <a:pt x="0" y="68819"/>
                </a:lnTo>
                <a:lnTo>
                  <a:pt x="0" y="68418"/>
                </a:lnTo>
                <a:lnTo>
                  <a:pt x="113846" y="0"/>
                </a:lnTo>
                <a:lnTo>
                  <a:pt x="120000" y="801"/>
                </a:lnTo>
                <a:lnTo>
                  <a:pt x="9230" y="69220"/>
                </a:lnTo>
                <a:lnTo>
                  <a:pt x="923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667528" y="5947514"/>
            <a:ext cx="152462" cy="913166"/>
          </a:xfrm>
          <a:custGeom>
            <a:pathLst>
              <a:path extrusionOk="0" h="120000" w="120000">
                <a:moveTo>
                  <a:pt x="18750" y="120000"/>
                </a:moveTo>
                <a:lnTo>
                  <a:pt x="0" y="118747"/>
                </a:lnTo>
                <a:lnTo>
                  <a:pt x="101250" y="79930"/>
                </a:lnTo>
                <a:lnTo>
                  <a:pt x="101250" y="0"/>
                </a:lnTo>
                <a:lnTo>
                  <a:pt x="120000" y="0"/>
                </a:lnTo>
                <a:lnTo>
                  <a:pt x="120000" y="80556"/>
                </a:lnTo>
                <a:lnTo>
                  <a:pt x="1875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710403" y="5248739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710403" y="576646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767575" y="6333421"/>
            <a:ext cx="419261" cy="527256"/>
          </a:xfrm>
          <a:custGeom>
            <a:pathLst>
              <a:path extrusionOk="0" h="120000" w="120000">
                <a:moveTo>
                  <a:pt x="5454" y="119999"/>
                </a:moveTo>
                <a:lnTo>
                  <a:pt x="0" y="117831"/>
                </a:lnTo>
                <a:lnTo>
                  <a:pt x="20454" y="74457"/>
                </a:lnTo>
                <a:lnTo>
                  <a:pt x="115909" y="0"/>
                </a:lnTo>
                <a:lnTo>
                  <a:pt x="120000" y="4337"/>
                </a:lnTo>
                <a:lnTo>
                  <a:pt x="27272" y="77710"/>
                </a:lnTo>
                <a:lnTo>
                  <a:pt x="5454" y="119999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148727" y="6223844"/>
            <a:ext cx="157227" cy="147697"/>
          </a:xfrm>
          <a:custGeom>
            <a:pathLst>
              <a:path extrusionOk="0" h="120000" w="120000">
                <a:moveTo>
                  <a:pt x="58181" y="120000"/>
                </a:moveTo>
                <a:cubicBezTo>
                  <a:pt x="43636" y="120000"/>
                  <a:pt x="29090" y="112258"/>
                  <a:pt x="18181" y="100645"/>
                </a:cubicBezTo>
                <a:cubicBezTo>
                  <a:pt x="7272" y="92903"/>
                  <a:pt x="0" y="77419"/>
                  <a:pt x="0" y="58064"/>
                </a:cubicBezTo>
                <a:cubicBezTo>
                  <a:pt x="0" y="42580"/>
                  <a:pt x="7272" y="27096"/>
                  <a:pt x="18181" y="15483"/>
                </a:cubicBezTo>
                <a:cubicBezTo>
                  <a:pt x="29090" y="3870"/>
                  <a:pt x="43636" y="0"/>
                  <a:pt x="58181" y="0"/>
                </a:cubicBezTo>
                <a:cubicBezTo>
                  <a:pt x="72727" y="0"/>
                  <a:pt x="87272" y="3870"/>
                  <a:pt x="98181" y="15483"/>
                </a:cubicBezTo>
                <a:cubicBezTo>
                  <a:pt x="120000" y="38709"/>
                  <a:pt x="120000" y="77419"/>
                  <a:pt x="98181" y="100645"/>
                </a:cubicBezTo>
                <a:cubicBezTo>
                  <a:pt x="87272" y="112258"/>
                  <a:pt x="72727" y="120000"/>
                  <a:pt x="58181" y="120000"/>
                </a:cubicBezTo>
                <a:close/>
                <a:moveTo>
                  <a:pt x="58181" y="15483"/>
                </a:moveTo>
                <a:cubicBezTo>
                  <a:pt x="47272" y="15483"/>
                  <a:pt x="36363" y="19354"/>
                  <a:pt x="29090" y="27096"/>
                </a:cubicBezTo>
                <a:cubicBezTo>
                  <a:pt x="21818" y="34838"/>
                  <a:pt x="14545" y="46451"/>
                  <a:pt x="14545" y="58064"/>
                </a:cubicBezTo>
                <a:cubicBezTo>
                  <a:pt x="14545" y="73548"/>
                  <a:pt x="21818" y="81290"/>
                  <a:pt x="29090" y="92903"/>
                </a:cubicBezTo>
                <a:cubicBezTo>
                  <a:pt x="36363" y="100645"/>
                  <a:pt x="47272" y="104516"/>
                  <a:pt x="58181" y="104516"/>
                </a:cubicBezTo>
                <a:cubicBezTo>
                  <a:pt x="69090" y="104516"/>
                  <a:pt x="80000" y="100645"/>
                  <a:pt x="87272" y="92903"/>
                </a:cubicBezTo>
                <a:cubicBezTo>
                  <a:pt x="105454" y="73548"/>
                  <a:pt x="105454" y="46451"/>
                  <a:pt x="87272" y="27096"/>
                </a:cubicBezTo>
                <a:cubicBezTo>
                  <a:pt x="80000" y="19354"/>
                  <a:pt x="69090" y="15483"/>
                  <a:pt x="58181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505018" y="9531"/>
            <a:ext cx="233455" cy="5105809"/>
          </a:xfrm>
          <a:custGeom>
            <a:pathLst>
              <a:path extrusionOk="0" h="120000" w="120000">
                <a:moveTo>
                  <a:pt x="107755" y="120000"/>
                </a:moveTo>
                <a:lnTo>
                  <a:pt x="105306" y="102793"/>
                </a:lnTo>
                <a:lnTo>
                  <a:pt x="0" y="70954"/>
                </a:lnTo>
                <a:lnTo>
                  <a:pt x="0" y="0"/>
                </a:lnTo>
                <a:lnTo>
                  <a:pt x="12244" y="0"/>
                </a:lnTo>
                <a:lnTo>
                  <a:pt x="12244" y="70842"/>
                </a:lnTo>
                <a:lnTo>
                  <a:pt x="117551" y="102793"/>
                </a:lnTo>
                <a:lnTo>
                  <a:pt x="120000" y="120000"/>
                </a:lnTo>
                <a:lnTo>
                  <a:pt x="10775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33662" y="5105808"/>
            <a:ext cx="185815" cy="185815"/>
          </a:xfrm>
          <a:custGeom>
            <a:pathLst>
              <a:path extrusionOk="0" h="120000" w="120000">
                <a:moveTo>
                  <a:pt x="61538" y="120000"/>
                </a:moveTo>
                <a:cubicBezTo>
                  <a:pt x="27692" y="120000"/>
                  <a:pt x="0" y="92307"/>
                  <a:pt x="0" y="58461"/>
                </a:cubicBezTo>
                <a:cubicBezTo>
                  <a:pt x="0" y="27692"/>
                  <a:pt x="27692" y="0"/>
                  <a:pt x="61538" y="0"/>
                </a:cubicBezTo>
                <a:cubicBezTo>
                  <a:pt x="92307" y="0"/>
                  <a:pt x="120000" y="27692"/>
                  <a:pt x="120000" y="58461"/>
                </a:cubicBezTo>
                <a:cubicBezTo>
                  <a:pt x="120000" y="92307"/>
                  <a:pt x="92307" y="120000"/>
                  <a:pt x="61538" y="120000"/>
                </a:cubicBezTo>
                <a:close/>
                <a:moveTo>
                  <a:pt x="61538" y="12307"/>
                </a:moveTo>
                <a:cubicBezTo>
                  <a:pt x="33846" y="12307"/>
                  <a:pt x="12307" y="33846"/>
                  <a:pt x="12307" y="58461"/>
                </a:cubicBezTo>
                <a:cubicBezTo>
                  <a:pt x="12307" y="86153"/>
                  <a:pt x="33846" y="107692"/>
                  <a:pt x="61538" y="107692"/>
                </a:cubicBezTo>
                <a:cubicBezTo>
                  <a:pt x="86153" y="107692"/>
                  <a:pt x="107692" y="86153"/>
                  <a:pt x="107692" y="58461"/>
                </a:cubicBezTo>
                <a:cubicBezTo>
                  <a:pt x="107692" y="33846"/>
                  <a:pt x="86153" y="12307"/>
                  <a:pt x="61538" y="12307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1877155" y="1122800"/>
            <a:ext cx="8795006" cy="238853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7080275" y="5412317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877155" y="5412317"/>
            <a:ext cx="5126885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775" y="5412317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6769" cy="68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114344" y="4765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3351" y="217731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585" y="4022708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00103" y="4765"/>
            <a:ext cx="370027" cy="1812043"/>
          </a:xfrm>
          <a:custGeom>
            <a:pathLst>
              <a:path extrusionOk="0" h="120000" w="120000">
                <a:moveTo>
                  <a:pt x="112274" y="120000"/>
                </a:moveTo>
                <a:lnTo>
                  <a:pt x="0" y="65836"/>
                </a:lnTo>
                <a:lnTo>
                  <a:pt x="0" y="0"/>
                </a:lnTo>
                <a:lnTo>
                  <a:pt x="7725" y="0"/>
                </a:lnTo>
                <a:lnTo>
                  <a:pt x="7725" y="65521"/>
                </a:lnTo>
                <a:lnTo>
                  <a:pt x="120000" y="119368"/>
                </a:lnTo>
                <a:lnTo>
                  <a:pt x="1122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03437" y="1802519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18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85862" y="4765"/>
            <a:ext cx="370027" cy="1430900"/>
          </a:xfrm>
          <a:custGeom>
            <a:pathLst>
              <a:path extrusionOk="0" h="120000" w="120000">
                <a:moveTo>
                  <a:pt x="113819" y="120000"/>
                </a:moveTo>
                <a:lnTo>
                  <a:pt x="0" y="51009"/>
                </a:lnTo>
                <a:lnTo>
                  <a:pt x="0" y="0"/>
                </a:lnTo>
                <a:lnTo>
                  <a:pt x="9270" y="0"/>
                </a:lnTo>
                <a:lnTo>
                  <a:pt x="9270" y="50610"/>
                </a:lnTo>
                <a:lnTo>
                  <a:pt x="120000" y="119200"/>
                </a:lnTo>
                <a:lnTo>
                  <a:pt x="113819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46310" y="0"/>
            <a:ext cx="152462" cy="9131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500" y="120000"/>
                </a:lnTo>
                <a:lnTo>
                  <a:pt x="97500" y="40069"/>
                </a:lnTo>
                <a:lnTo>
                  <a:pt x="0" y="1252"/>
                </a:lnTo>
                <a:lnTo>
                  <a:pt x="18750" y="0"/>
                </a:lnTo>
                <a:lnTo>
                  <a:pt x="120000" y="39443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89195" y="1421367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21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89195" y="90364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41602" y="0"/>
            <a:ext cx="422443" cy="527256"/>
          </a:xfrm>
          <a:custGeom>
            <a:pathLst>
              <a:path extrusionOk="0" h="120000" w="120000">
                <a:moveTo>
                  <a:pt x="115939" y="119999"/>
                </a:moveTo>
                <a:lnTo>
                  <a:pt x="21654" y="44457"/>
                </a:lnTo>
                <a:lnTo>
                  <a:pt x="0" y="2168"/>
                </a:lnTo>
                <a:lnTo>
                  <a:pt x="6766" y="0"/>
                </a:lnTo>
                <a:lnTo>
                  <a:pt x="28421" y="41204"/>
                </a:lnTo>
                <a:lnTo>
                  <a:pt x="120000" y="115662"/>
                </a:lnTo>
                <a:lnTo>
                  <a:pt x="115939" y="119999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021162" y="489139"/>
            <a:ext cx="161984" cy="147697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45882" y="120000"/>
                  <a:pt x="31764" y="116129"/>
                  <a:pt x="21176" y="104516"/>
                </a:cubicBezTo>
                <a:cubicBezTo>
                  <a:pt x="0" y="77419"/>
                  <a:pt x="0" y="38709"/>
                  <a:pt x="21176" y="15483"/>
                </a:cubicBezTo>
                <a:cubicBezTo>
                  <a:pt x="31764" y="3870"/>
                  <a:pt x="45882" y="0"/>
                  <a:pt x="60000" y="0"/>
                </a:cubicBezTo>
                <a:cubicBezTo>
                  <a:pt x="74117" y="0"/>
                  <a:pt x="88235" y="3870"/>
                  <a:pt x="98823" y="15483"/>
                </a:cubicBezTo>
                <a:cubicBezTo>
                  <a:pt x="120000" y="38709"/>
                  <a:pt x="120000" y="77419"/>
                  <a:pt x="98823" y="104516"/>
                </a:cubicBezTo>
                <a:cubicBezTo>
                  <a:pt x="88235" y="116129"/>
                  <a:pt x="74117" y="120000"/>
                  <a:pt x="60000" y="120000"/>
                </a:cubicBezTo>
                <a:close/>
                <a:moveTo>
                  <a:pt x="60000" y="15483"/>
                </a:moveTo>
                <a:cubicBezTo>
                  <a:pt x="49411" y="15483"/>
                  <a:pt x="38823" y="19354"/>
                  <a:pt x="31764" y="27096"/>
                </a:cubicBezTo>
                <a:cubicBezTo>
                  <a:pt x="14117" y="46451"/>
                  <a:pt x="14117" y="73548"/>
                  <a:pt x="31764" y="92903"/>
                </a:cubicBezTo>
                <a:cubicBezTo>
                  <a:pt x="38823" y="100645"/>
                  <a:pt x="49411" y="104516"/>
                  <a:pt x="60000" y="104516"/>
                </a:cubicBezTo>
                <a:cubicBezTo>
                  <a:pt x="70588" y="104516"/>
                  <a:pt x="81176" y="100645"/>
                  <a:pt x="88235" y="92903"/>
                </a:cubicBezTo>
                <a:cubicBezTo>
                  <a:pt x="105882" y="73548"/>
                  <a:pt x="105882" y="46451"/>
                  <a:pt x="88235" y="27096"/>
                </a:cubicBezTo>
                <a:cubicBezTo>
                  <a:pt x="81176" y="19354"/>
                  <a:pt x="70588" y="15483"/>
                  <a:pt x="60000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-4765" y="9531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9531" y="1802519"/>
            <a:ext cx="123876" cy="127050"/>
          </a:xfrm>
          <a:custGeom>
            <a:pathLst>
              <a:path extrusionOk="0" h="120000" w="120000">
                <a:moveTo>
                  <a:pt x="9230" y="120000"/>
                </a:moveTo>
                <a:lnTo>
                  <a:pt x="0" y="106500"/>
                </a:lnTo>
                <a:lnTo>
                  <a:pt x="106153" y="0"/>
                </a:lnTo>
                <a:lnTo>
                  <a:pt x="120000" y="13500"/>
                </a:lnTo>
                <a:lnTo>
                  <a:pt x="923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-9531" y="3551032"/>
            <a:ext cx="147697" cy="48119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0645" y="120000"/>
                </a:lnTo>
                <a:lnTo>
                  <a:pt x="100645" y="30891"/>
                </a:lnTo>
                <a:lnTo>
                  <a:pt x="0" y="4752"/>
                </a:lnTo>
                <a:lnTo>
                  <a:pt x="15483" y="0"/>
                </a:lnTo>
                <a:lnTo>
                  <a:pt x="120000" y="27326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28632" y="1383250"/>
            <a:ext cx="142930" cy="47643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4000" y="120000"/>
                </a:lnTo>
                <a:lnTo>
                  <a:pt x="104000" y="33600"/>
                </a:lnTo>
                <a:lnTo>
                  <a:pt x="0" y="3600"/>
                </a:lnTo>
                <a:lnTo>
                  <a:pt x="12000" y="0"/>
                </a:lnTo>
                <a:lnTo>
                  <a:pt x="120000" y="32400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204868" y="1850160"/>
            <a:ext cx="114344" cy="107996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30000" y="120000"/>
                  <a:pt x="0" y="93913"/>
                  <a:pt x="0" y="62608"/>
                </a:cubicBezTo>
                <a:cubicBezTo>
                  <a:pt x="0" y="26086"/>
                  <a:pt x="30000" y="0"/>
                  <a:pt x="60000" y="0"/>
                </a:cubicBezTo>
                <a:cubicBezTo>
                  <a:pt x="90000" y="0"/>
                  <a:pt x="120000" y="26086"/>
                  <a:pt x="120000" y="62608"/>
                </a:cubicBezTo>
                <a:cubicBezTo>
                  <a:pt x="120000" y="93913"/>
                  <a:pt x="90000" y="120000"/>
                  <a:pt x="60000" y="120000"/>
                </a:cubicBezTo>
                <a:close/>
                <a:moveTo>
                  <a:pt x="60000" y="20869"/>
                </a:moveTo>
                <a:cubicBezTo>
                  <a:pt x="40000" y="20869"/>
                  <a:pt x="20000" y="41739"/>
                  <a:pt x="20000" y="62608"/>
                </a:cubicBezTo>
                <a:cubicBezTo>
                  <a:pt x="20000" y="83478"/>
                  <a:pt x="40000" y="99130"/>
                  <a:pt x="60000" y="99130"/>
                </a:cubicBezTo>
                <a:cubicBezTo>
                  <a:pt x="80000" y="99130"/>
                  <a:pt x="100000" y="83478"/>
                  <a:pt x="100000" y="62608"/>
                </a:cubicBezTo>
                <a:cubicBezTo>
                  <a:pt x="100000" y="41739"/>
                  <a:pt x="80000" y="20869"/>
                  <a:pt x="60000" y="20869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33398" y="4664310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23922" y="5043871"/>
            <a:ext cx="370027" cy="1802519"/>
          </a:xfrm>
          <a:custGeom>
            <a:pathLst>
              <a:path extrusionOk="0" h="120000" w="120000">
                <a:moveTo>
                  <a:pt x="7725" y="120000"/>
                </a:moveTo>
                <a:lnTo>
                  <a:pt x="0" y="120000"/>
                </a:lnTo>
                <a:lnTo>
                  <a:pt x="0" y="54449"/>
                </a:lnTo>
                <a:lnTo>
                  <a:pt x="0" y="54132"/>
                </a:lnTo>
                <a:lnTo>
                  <a:pt x="112274" y="0"/>
                </a:lnTo>
                <a:lnTo>
                  <a:pt x="120000" y="634"/>
                </a:lnTo>
                <a:lnTo>
                  <a:pt x="7725" y="54766"/>
                </a:lnTo>
                <a:lnTo>
                  <a:pt x="772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52405" y="448326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-14297" y="5629882"/>
            <a:ext cx="85758" cy="121649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80000" y="120000"/>
                </a:lnTo>
                <a:lnTo>
                  <a:pt x="80000" y="23342"/>
                </a:lnTo>
                <a:lnTo>
                  <a:pt x="0" y="469"/>
                </a:lnTo>
                <a:lnTo>
                  <a:pt x="40000" y="0"/>
                </a:lnTo>
                <a:lnTo>
                  <a:pt x="120000" y="22872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27256" y="486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09682" y="5425023"/>
            <a:ext cx="374794" cy="1426134"/>
          </a:xfrm>
          <a:custGeom>
            <a:pathLst>
              <a:path extrusionOk="0" h="120000" w="120000">
                <a:moveTo>
                  <a:pt x="9152" y="120000"/>
                </a:moveTo>
                <a:lnTo>
                  <a:pt x="0" y="120000"/>
                </a:lnTo>
                <a:lnTo>
                  <a:pt x="0" y="68819"/>
                </a:lnTo>
                <a:lnTo>
                  <a:pt x="1525" y="68418"/>
                </a:lnTo>
                <a:lnTo>
                  <a:pt x="112372" y="0"/>
                </a:lnTo>
                <a:lnTo>
                  <a:pt x="120000" y="801"/>
                </a:lnTo>
                <a:lnTo>
                  <a:pt x="9152" y="69220"/>
                </a:lnTo>
                <a:lnTo>
                  <a:pt x="9152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570131" y="5947514"/>
            <a:ext cx="152462" cy="913166"/>
          </a:xfrm>
          <a:custGeom>
            <a:pathLst>
              <a:path extrusionOk="0" h="120000" w="120000">
                <a:moveTo>
                  <a:pt x="18750" y="120000"/>
                </a:moveTo>
                <a:lnTo>
                  <a:pt x="0" y="118747"/>
                </a:lnTo>
                <a:lnTo>
                  <a:pt x="101250" y="79930"/>
                </a:lnTo>
                <a:lnTo>
                  <a:pt x="101250" y="0"/>
                </a:lnTo>
                <a:lnTo>
                  <a:pt x="120000" y="0"/>
                </a:lnTo>
                <a:lnTo>
                  <a:pt x="120000" y="80556"/>
                </a:lnTo>
                <a:lnTo>
                  <a:pt x="1875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13014" y="5248739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13014" y="576646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70187" y="6333423"/>
            <a:ext cx="417678" cy="517724"/>
          </a:xfrm>
          <a:custGeom>
            <a:pathLst>
              <a:path extrusionOk="0" h="120000" w="120000">
                <a:moveTo>
                  <a:pt x="6844" y="120000"/>
                </a:moveTo>
                <a:lnTo>
                  <a:pt x="0" y="117791"/>
                </a:lnTo>
                <a:lnTo>
                  <a:pt x="20532" y="75828"/>
                </a:lnTo>
                <a:lnTo>
                  <a:pt x="21901" y="75828"/>
                </a:lnTo>
                <a:lnTo>
                  <a:pt x="115893" y="0"/>
                </a:lnTo>
                <a:lnTo>
                  <a:pt x="120000" y="4417"/>
                </a:lnTo>
                <a:lnTo>
                  <a:pt x="27376" y="79141"/>
                </a:lnTo>
                <a:lnTo>
                  <a:pt x="684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049748" y="6223844"/>
            <a:ext cx="157227" cy="147697"/>
          </a:xfrm>
          <a:custGeom>
            <a:pathLst>
              <a:path extrusionOk="0" h="120000" w="120000">
                <a:moveTo>
                  <a:pt x="58181" y="120000"/>
                </a:moveTo>
                <a:cubicBezTo>
                  <a:pt x="43636" y="120000"/>
                  <a:pt x="29090" y="112258"/>
                  <a:pt x="18181" y="100645"/>
                </a:cubicBezTo>
                <a:cubicBezTo>
                  <a:pt x="7272" y="92903"/>
                  <a:pt x="0" y="77419"/>
                  <a:pt x="0" y="58064"/>
                </a:cubicBezTo>
                <a:cubicBezTo>
                  <a:pt x="0" y="42580"/>
                  <a:pt x="7272" y="27096"/>
                  <a:pt x="18181" y="15483"/>
                </a:cubicBezTo>
                <a:cubicBezTo>
                  <a:pt x="29090" y="3870"/>
                  <a:pt x="43636" y="0"/>
                  <a:pt x="58181" y="0"/>
                </a:cubicBezTo>
                <a:cubicBezTo>
                  <a:pt x="72727" y="0"/>
                  <a:pt x="87272" y="3870"/>
                  <a:pt x="98181" y="15483"/>
                </a:cubicBezTo>
                <a:cubicBezTo>
                  <a:pt x="120000" y="38709"/>
                  <a:pt x="120000" y="77419"/>
                  <a:pt x="98181" y="100645"/>
                </a:cubicBezTo>
                <a:cubicBezTo>
                  <a:pt x="87272" y="112258"/>
                  <a:pt x="72727" y="120000"/>
                  <a:pt x="58181" y="120000"/>
                </a:cubicBezTo>
                <a:close/>
                <a:moveTo>
                  <a:pt x="58181" y="15483"/>
                </a:moveTo>
                <a:cubicBezTo>
                  <a:pt x="47272" y="15483"/>
                  <a:pt x="36363" y="19354"/>
                  <a:pt x="29090" y="27096"/>
                </a:cubicBezTo>
                <a:cubicBezTo>
                  <a:pt x="21818" y="34838"/>
                  <a:pt x="14545" y="46451"/>
                  <a:pt x="14545" y="58064"/>
                </a:cubicBezTo>
                <a:cubicBezTo>
                  <a:pt x="14545" y="73548"/>
                  <a:pt x="21818" y="81290"/>
                  <a:pt x="29090" y="92903"/>
                </a:cubicBezTo>
                <a:cubicBezTo>
                  <a:pt x="36363" y="100645"/>
                  <a:pt x="47272" y="104516"/>
                  <a:pt x="58181" y="104516"/>
                </a:cubicBezTo>
                <a:cubicBezTo>
                  <a:pt x="69090" y="104516"/>
                  <a:pt x="80000" y="100645"/>
                  <a:pt x="87272" y="92903"/>
                </a:cubicBezTo>
                <a:cubicBezTo>
                  <a:pt x="105454" y="73548"/>
                  <a:pt x="105454" y="46451"/>
                  <a:pt x="87272" y="27096"/>
                </a:cubicBezTo>
                <a:cubicBezTo>
                  <a:pt x="80000" y="19354"/>
                  <a:pt x="69090" y="15483"/>
                  <a:pt x="58181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488464" y="0"/>
            <a:ext cx="417678" cy="512959"/>
          </a:xfrm>
          <a:custGeom>
            <a:pathLst>
              <a:path extrusionOk="0" h="120000" w="120000">
                <a:moveTo>
                  <a:pt x="5475" y="120000"/>
                </a:moveTo>
                <a:lnTo>
                  <a:pt x="0" y="116656"/>
                </a:lnTo>
                <a:lnTo>
                  <a:pt x="92623" y="40123"/>
                </a:lnTo>
                <a:lnTo>
                  <a:pt x="113155" y="0"/>
                </a:lnTo>
                <a:lnTo>
                  <a:pt x="120000" y="2229"/>
                </a:lnTo>
                <a:lnTo>
                  <a:pt x="99467" y="43467"/>
                </a:lnTo>
                <a:lnTo>
                  <a:pt x="99467" y="43467"/>
                </a:lnTo>
                <a:lnTo>
                  <a:pt x="54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1369353" y="474850"/>
            <a:ext cx="157227" cy="152462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47272" y="120000"/>
                  <a:pt x="32727" y="112500"/>
                  <a:pt x="21818" y="101250"/>
                </a:cubicBezTo>
                <a:cubicBezTo>
                  <a:pt x="0" y="78750"/>
                  <a:pt x="0" y="41250"/>
                  <a:pt x="21818" y="18750"/>
                </a:cubicBezTo>
                <a:cubicBezTo>
                  <a:pt x="32727" y="7500"/>
                  <a:pt x="47272" y="0"/>
                  <a:pt x="61818" y="0"/>
                </a:cubicBezTo>
                <a:cubicBezTo>
                  <a:pt x="76363" y="0"/>
                  <a:pt x="90909" y="7500"/>
                  <a:pt x="101818" y="18750"/>
                </a:cubicBezTo>
                <a:cubicBezTo>
                  <a:pt x="112727" y="30000"/>
                  <a:pt x="120000" y="45000"/>
                  <a:pt x="120000" y="60000"/>
                </a:cubicBezTo>
                <a:cubicBezTo>
                  <a:pt x="120000" y="75000"/>
                  <a:pt x="112727" y="90000"/>
                  <a:pt x="101818" y="101250"/>
                </a:cubicBezTo>
                <a:cubicBezTo>
                  <a:pt x="90909" y="112500"/>
                  <a:pt x="76363" y="120000"/>
                  <a:pt x="61818" y="120000"/>
                </a:cubicBezTo>
                <a:close/>
                <a:moveTo>
                  <a:pt x="61818" y="15000"/>
                </a:moveTo>
                <a:cubicBezTo>
                  <a:pt x="50909" y="15000"/>
                  <a:pt x="40000" y="22500"/>
                  <a:pt x="32727" y="30000"/>
                </a:cubicBezTo>
                <a:cubicBezTo>
                  <a:pt x="14545" y="45000"/>
                  <a:pt x="14545" y="75000"/>
                  <a:pt x="32727" y="90000"/>
                </a:cubicBezTo>
                <a:cubicBezTo>
                  <a:pt x="40000" y="101250"/>
                  <a:pt x="50909" y="105000"/>
                  <a:pt x="61818" y="105000"/>
                </a:cubicBezTo>
                <a:cubicBezTo>
                  <a:pt x="72727" y="105000"/>
                  <a:pt x="83636" y="101250"/>
                  <a:pt x="94545" y="90000"/>
                </a:cubicBezTo>
                <a:cubicBezTo>
                  <a:pt x="109090" y="75000"/>
                  <a:pt x="109090" y="45000"/>
                  <a:pt x="94545" y="30000"/>
                </a:cubicBezTo>
                <a:cubicBezTo>
                  <a:pt x="83636" y="22500"/>
                  <a:pt x="72727" y="15000"/>
                  <a:pt x="61818" y="15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1636160" y="1540479"/>
            <a:ext cx="188989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536103" y="5696587"/>
            <a:ext cx="298567" cy="1154560"/>
          </a:xfrm>
          <a:custGeom>
            <a:pathLst>
              <a:path extrusionOk="0" h="120000" w="120000">
                <a:moveTo>
                  <a:pt x="9574" y="120000"/>
                </a:moveTo>
                <a:lnTo>
                  <a:pt x="0" y="120000"/>
                </a:lnTo>
                <a:lnTo>
                  <a:pt x="0" y="67180"/>
                </a:lnTo>
                <a:lnTo>
                  <a:pt x="0" y="67180"/>
                </a:lnTo>
                <a:lnTo>
                  <a:pt x="112340" y="0"/>
                </a:lnTo>
                <a:lnTo>
                  <a:pt x="120000" y="990"/>
                </a:lnTo>
                <a:lnTo>
                  <a:pt x="9574" y="67675"/>
                </a:lnTo>
                <a:lnTo>
                  <a:pt x="95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1777500" y="5553655"/>
            <a:ext cx="157227" cy="155636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29090" y="120000"/>
                  <a:pt x="0" y="90909"/>
                  <a:pt x="0" y="58181"/>
                </a:cubicBezTo>
                <a:cubicBezTo>
                  <a:pt x="0" y="25454"/>
                  <a:pt x="29090" y="0"/>
                  <a:pt x="61818" y="0"/>
                </a:cubicBezTo>
                <a:cubicBezTo>
                  <a:pt x="94545" y="0"/>
                  <a:pt x="120000" y="25454"/>
                  <a:pt x="120000" y="58181"/>
                </a:cubicBezTo>
                <a:cubicBezTo>
                  <a:pt x="120000" y="90909"/>
                  <a:pt x="94545" y="120000"/>
                  <a:pt x="61818" y="120000"/>
                </a:cubicBezTo>
                <a:close/>
                <a:moveTo>
                  <a:pt x="61818" y="14545"/>
                </a:moveTo>
                <a:cubicBezTo>
                  <a:pt x="36363" y="14545"/>
                  <a:pt x="14545" y="32727"/>
                  <a:pt x="14545" y="58181"/>
                </a:cubicBezTo>
                <a:cubicBezTo>
                  <a:pt x="14545" y="83636"/>
                  <a:pt x="36363" y="105454"/>
                  <a:pt x="61818" y="105454"/>
                </a:cubicBezTo>
                <a:cubicBezTo>
                  <a:pt x="83636" y="105454"/>
                  <a:pt x="105454" y="83636"/>
                  <a:pt x="105454" y="58181"/>
                </a:cubicBezTo>
                <a:cubicBezTo>
                  <a:pt x="105454" y="32727"/>
                  <a:pt x="83636" y="14545"/>
                  <a:pt x="61818" y="14545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1715561" y="4765"/>
            <a:ext cx="304916" cy="1545244"/>
          </a:xfrm>
          <a:custGeom>
            <a:pathLst>
              <a:path extrusionOk="0" h="120000" w="120000">
                <a:moveTo>
                  <a:pt x="9375" y="120000"/>
                </a:moveTo>
                <a:lnTo>
                  <a:pt x="0" y="120000"/>
                </a:lnTo>
                <a:lnTo>
                  <a:pt x="0" y="97430"/>
                </a:lnTo>
                <a:lnTo>
                  <a:pt x="108750" y="75724"/>
                </a:lnTo>
                <a:lnTo>
                  <a:pt x="108750" y="0"/>
                </a:lnTo>
                <a:lnTo>
                  <a:pt x="120000" y="0"/>
                </a:lnTo>
                <a:lnTo>
                  <a:pt x="120000" y="76464"/>
                </a:lnTo>
                <a:lnTo>
                  <a:pt x="9375" y="98170"/>
                </a:lnTo>
                <a:lnTo>
                  <a:pt x="93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640917" y="4869180"/>
            <a:ext cx="188989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1445579" y="5048637"/>
            <a:ext cx="308099" cy="1802519"/>
          </a:xfrm>
          <a:custGeom>
            <a:pathLst>
              <a:path extrusionOk="0" h="120000" w="120000">
                <a:moveTo>
                  <a:pt x="11134" y="120000"/>
                </a:moveTo>
                <a:lnTo>
                  <a:pt x="0" y="120000"/>
                </a:lnTo>
                <a:lnTo>
                  <a:pt x="0" y="37427"/>
                </a:lnTo>
                <a:lnTo>
                  <a:pt x="108865" y="18713"/>
                </a:lnTo>
                <a:lnTo>
                  <a:pt x="108865" y="0"/>
                </a:lnTo>
                <a:lnTo>
                  <a:pt x="120000" y="0"/>
                </a:lnTo>
                <a:lnTo>
                  <a:pt x="120000" y="19348"/>
                </a:lnTo>
                <a:lnTo>
                  <a:pt x="11134" y="38061"/>
                </a:lnTo>
                <a:lnTo>
                  <a:pt x="1113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1853725" y="641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1944250" y="6598638"/>
            <a:ext cx="23819" cy="25250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854" y="2250366"/>
            <a:ext cx="9909866" cy="354310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6769" cy="68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114344" y="4765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3351" y="217731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8585" y="4022708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200103" y="4765"/>
            <a:ext cx="370027" cy="1812043"/>
          </a:xfrm>
          <a:custGeom>
            <a:pathLst>
              <a:path extrusionOk="0" h="120000" w="120000">
                <a:moveTo>
                  <a:pt x="112274" y="120000"/>
                </a:moveTo>
                <a:lnTo>
                  <a:pt x="0" y="65836"/>
                </a:lnTo>
                <a:lnTo>
                  <a:pt x="0" y="0"/>
                </a:lnTo>
                <a:lnTo>
                  <a:pt x="7725" y="0"/>
                </a:lnTo>
                <a:lnTo>
                  <a:pt x="7725" y="65521"/>
                </a:lnTo>
                <a:lnTo>
                  <a:pt x="120000" y="119368"/>
                </a:lnTo>
                <a:lnTo>
                  <a:pt x="1122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503437" y="1802519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18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285862" y="4765"/>
            <a:ext cx="370027" cy="1430900"/>
          </a:xfrm>
          <a:custGeom>
            <a:pathLst>
              <a:path extrusionOk="0" h="120000" w="120000">
                <a:moveTo>
                  <a:pt x="113819" y="120000"/>
                </a:moveTo>
                <a:lnTo>
                  <a:pt x="0" y="51009"/>
                </a:lnTo>
                <a:lnTo>
                  <a:pt x="0" y="0"/>
                </a:lnTo>
                <a:lnTo>
                  <a:pt x="9270" y="0"/>
                </a:lnTo>
                <a:lnTo>
                  <a:pt x="9270" y="50610"/>
                </a:lnTo>
                <a:lnTo>
                  <a:pt x="120000" y="119200"/>
                </a:lnTo>
                <a:lnTo>
                  <a:pt x="113819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6310" y="0"/>
            <a:ext cx="152462" cy="9131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500" y="120000"/>
                </a:lnTo>
                <a:lnTo>
                  <a:pt x="97500" y="40069"/>
                </a:lnTo>
                <a:lnTo>
                  <a:pt x="0" y="1252"/>
                </a:lnTo>
                <a:lnTo>
                  <a:pt x="18750" y="0"/>
                </a:lnTo>
                <a:lnTo>
                  <a:pt x="120000" y="39443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89195" y="1421367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21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89195" y="90364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41602" y="0"/>
            <a:ext cx="422443" cy="527256"/>
          </a:xfrm>
          <a:custGeom>
            <a:pathLst>
              <a:path extrusionOk="0" h="120000" w="120000">
                <a:moveTo>
                  <a:pt x="115939" y="119999"/>
                </a:moveTo>
                <a:lnTo>
                  <a:pt x="21654" y="44457"/>
                </a:lnTo>
                <a:lnTo>
                  <a:pt x="0" y="2168"/>
                </a:lnTo>
                <a:lnTo>
                  <a:pt x="6766" y="0"/>
                </a:lnTo>
                <a:lnTo>
                  <a:pt x="28421" y="41204"/>
                </a:lnTo>
                <a:lnTo>
                  <a:pt x="120000" y="115662"/>
                </a:lnTo>
                <a:lnTo>
                  <a:pt x="115939" y="119999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021162" y="489139"/>
            <a:ext cx="161984" cy="147697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45882" y="120000"/>
                  <a:pt x="31764" y="116129"/>
                  <a:pt x="21176" y="104516"/>
                </a:cubicBezTo>
                <a:cubicBezTo>
                  <a:pt x="0" y="77419"/>
                  <a:pt x="0" y="38709"/>
                  <a:pt x="21176" y="15483"/>
                </a:cubicBezTo>
                <a:cubicBezTo>
                  <a:pt x="31764" y="3870"/>
                  <a:pt x="45882" y="0"/>
                  <a:pt x="60000" y="0"/>
                </a:cubicBezTo>
                <a:cubicBezTo>
                  <a:pt x="74117" y="0"/>
                  <a:pt x="88235" y="3870"/>
                  <a:pt x="98823" y="15483"/>
                </a:cubicBezTo>
                <a:cubicBezTo>
                  <a:pt x="120000" y="38709"/>
                  <a:pt x="120000" y="77419"/>
                  <a:pt x="98823" y="104516"/>
                </a:cubicBezTo>
                <a:cubicBezTo>
                  <a:pt x="88235" y="116129"/>
                  <a:pt x="74117" y="120000"/>
                  <a:pt x="60000" y="120000"/>
                </a:cubicBezTo>
                <a:close/>
                <a:moveTo>
                  <a:pt x="60000" y="15483"/>
                </a:moveTo>
                <a:cubicBezTo>
                  <a:pt x="49411" y="15483"/>
                  <a:pt x="38823" y="19354"/>
                  <a:pt x="31764" y="27096"/>
                </a:cubicBezTo>
                <a:cubicBezTo>
                  <a:pt x="14117" y="46451"/>
                  <a:pt x="14117" y="73548"/>
                  <a:pt x="31764" y="92903"/>
                </a:cubicBezTo>
                <a:cubicBezTo>
                  <a:pt x="38823" y="100645"/>
                  <a:pt x="49411" y="104516"/>
                  <a:pt x="60000" y="104516"/>
                </a:cubicBezTo>
                <a:cubicBezTo>
                  <a:pt x="70588" y="104516"/>
                  <a:pt x="81176" y="100645"/>
                  <a:pt x="88235" y="92903"/>
                </a:cubicBezTo>
                <a:cubicBezTo>
                  <a:pt x="105882" y="73548"/>
                  <a:pt x="105882" y="46451"/>
                  <a:pt x="88235" y="27096"/>
                </a:cubicBezTo>
                <a:cubicBezTo>
                  <a:pt x="81176" y="19354"/>
                  <a:pt x="70588" y="15483"/>
                  <a:pt x="60000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-4765" y="9531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9531" y="1802519"/>
            <a:ext cx="123876" cy="127050"/>
          </a:xfrm>
          <a:custGeom>
            <a:pathLst>
              <a:path extrusionOk="0" h="120000" w="120000">
                <a:moveTo>
                  <a:pt x="9230" y="120000"/>
                </a:moveTo>
                <a:lnTo>
                  <a:pt x="0" y="106500"/>
                </a:lnTo>
                <a:lnTo>
                  <a:pt x="106153" y="0"/>
                </a:lnTo>
                <a:lnTo>
                  <a:pt x="120000" y="13500"/>
                </a:lnTo>
                <a:lnTo>
                  <a:pt x="923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-9531" y="3551032"/>
            <a:ext cx="147697" cy="48119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0645" y="120000"/>
                </a:lnTo>
                <a:lnTo>
                  <a:pt x="100645" y="30891"/>
                </a:lnTo>
                <a:lnTo>
                  <a:pt x="0" y="4752"/>
                </a:lnTo>
                <a:lnTo>
                  <a:pt x="15483" y="0"/>
                </a:lnTo>
                <a:lnTo>
                  <a:pt x="120000" y="27326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28632" y="1383250"/>
            <a:ext cx="142930" cy="47643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4000" y="120000"/>
                </a:lnTo>
                <a:lnTo>
                  <a:pt x="104000" y="33600"/>
                </a:lnTo>
                <a:lnTo>
                  <a:pt x="0" y="3600"/>
                </a:lnTo>
                <a:lnTo>
                  <a:pt x="12000" y="0"/>
                </a:lnTo>
                <a:lnTo>
                  <a:pt x="120000" y="32400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04868" y="1850160"/>
            <a:ext cx="114344" cy="107996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30000" y="120000"/>
                  <a:pt x="0" y="93913"/>
                  <a:pt x="0" y="62608"/>
                </a:cubicBezTo>
                <a:cubicBezTo>
                  <a:pt x="0" y="26086"/>
                  <a:pt x="30000" y="0"/>
                  <a:pt x="60000" y="0"/>
                </a:cubicBezTo>
                <a:cubicBezTo>
                  <a:pt x="90000" y="0"/>
                  <a:pt x="120000" y="26086"/>
                  <a:pt x="120000" y="62608"/>
                </a:cubicBezTo>
                <a:cubicBezTo>
                  <a:pt x="120000" y="93913"/>
                  <a:pt x="90000" y="120000"/>
                  <a:pt x="60000" y="120000"/>
                </a:cubicBezTo>
                <a:close/>
                <a:moveTo>
                  <a:pt x="60000" y="20869"/>
                </a:moveTo>
                <a:cubicBezTo>
                  <a:pt x="40000" y="20869"/>
                  <a:pt x="20000" y="41739"/>
                  <a:pt x="20000" y="62608"/>
                </a:cubicBezTo>
                <a:cubicBezTo>
                  <a:pt x="20000" y="83478"/>
                  <a:pt x="40000" y="99130"/>
                  <a:pt x="60000" y="99130"/>
                </a:cubicBezTo>
                <a:cubicBezTo>
                  <a:pt x="80000" y="99130"/>
                  <a:pt x="100000" y="83478"/>
                  <a:pt x="100000" y="62608"/>
                </a:cubicBezTo>
                <a:cubicBezTo>
                  <a:pt x="100000" y="41739"/>
                  <a:pt x="80000" y="20869"/>
                  <a:pt x="60000" y="20869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33398" y="4664310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23922" y="5043871"/>
            <a:ext cx="370027" cy="1802519"/>
          </a:xfrm>
          <a:custGeom>
            <a:pathLst>
              <a:path extrusionOk="0" h="120000" w="120000">
                <a:moveTo>
                  <a:pt x="7725" y="120000"/>
                </a:moveTo>
                <a:lnTo>
                  <a:pt x="0" y="120000"/>
                </a:lnTo>
                <a:lnTo>
                  <a:pt x="0" y="54449"/>
                </a:lnTo>
                <a:lnTo>
                  <a:pt x="0" y="54132"/>
                </a:lnTo>
                <a:lnTo>
                  <a:pt x="112274" y="0"/>
                </a:lnTo>
                <a:lnTo>
                  <a:pt x="120000" y="634"/>
                </a:lnTo>
                <a:lnTo>
                  <a:pt x="7725" y="54766"/>
                </a:lnTo>
                <a:lnTo>
                  <a:pt x="772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2405" y="448326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-14297" y="5629882"/>
            <a:ext cx="85758" cy="121649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80000" y="120000"/>
                </a:lnTo>
                <a:lnTo>
                  <a:pt x="80000" y="23342"/>
                </a:lnTo>
                <a:lnTo>
                  <a:pt x="0" y="469"/>
                </a:lnTo>
                <a:lnTo>
                  <a:pt x="40000" y="0"/>
                </a:lnTo>
                <a:lnTo>
                  <a:pt x="120000" y="22872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527256" y="486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09682" y="5425023"/>
            <a:ext cx="374794" cy="1426134"/>
          </a:xfrm>
          <a:custGeom>
            <a:pathLst>
              <a:path extrusionOk="0" h="120000" w="120000">
                <a:moveTo>
                  <a:pt x="9152" y="120000"/>
                </a:moveTo>
                <a:lnTo>
                  <a:pt x="0" y="120000"/>
                </a:lnTo>
                <a:lnTo>
                  <a:pt x="0" y="68819"/>
                </a:lnTo>
                <a:lnTo>
                  <a:pt x="1525" y="68418"/>
                </a:lnTo>
                <a:lnTo>
                  <a:pt x="112372" y="0"/>
                </a:lnTo>
                <a:lnTo>
                  <a:pt x="120000" y="801"/>
                </a:lnTo>
                <a:lnTo>
                  <a:pt x="9152" y="69220"/>
                </a:lnTo>
                <a:lnTo>
                  <a:pt x="9152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70131" y="5947514"/>
            <a:ext cx="152462" cy="913166"/>
          </a:xfrm>
          <a:custGeom>
            <a:pathLst>
              <a:path extrusionOk="0" h="120000" w="120000">
                <a:moveTo>
                  <a:pt x="18750" y="120000"/>
                </a:moveTo>
                <a:lnTo>
                  <a:pt x="0" y="118747"/>
                </a:lnTo>
                <a:lnTo>
                  <a:pt x="101250" y="79930"/>
                </a:lnTo>
                <a:lnTo>
                  <a:pt x="101250" y="0"/>
                </a:lnTo>
                <a:lnTo>
                  <a:pt x="120000" y="0"/>
                </a:lnTo>
                <a:lnTo>
                  <a:pt x="120000" y="80556"/>
                </a:lnTo>
                <a:lnTo>
                  <a:pt x="1875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13014" y="5248739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13014" y="576646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70187" y="6333423"/>
            <a:ext cx="417678" cy="517724"/>
          </a:xfrm>
          <a:custGeom>
            <a:pathLst>
              <a:path extrusionOk="0" h="120000" w="120000">
                <a:moveTo>
                  <a:pt x="6844" y="120000"/>
                </a:moveTo>
                <a:lnTo>
                  <a:pt x="0" y="117791"/>
                </a:lnTo>
                <a:lnTo>
                  <a:pt x="20532" y="75828"/>
                </a:lnTo>
                <a:lnTo>
                  <a:pt x="21901" y="75828"/>
                </a:lnTo>
                <a:lnTo>
                  <a:pt x="115893" y="0"/>
                </a:lnTo>
                <a:lnTo>
                  <a:pt x="120000" y="4417"/>
                </a:lnTo>
                <a:lnTo>
                  <a:pt x="27376" y="79141"/>
                </a:lnTo>
                <a:lnTo>
                  <a:pt x="684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049748" y="6223844"/>
            <a:ext cx="157227" cy="147697"/>
          </a:xfrm>
          <a:custGeom>
            <a:pathLst>
              <a:path extrusionOk="0" h="120000" w="120000">
                <a:moveTo>
                  <a:pt x="58181" y="120000"/>
                </a:moveTo>
                <a:cubicBezTo>
                  <a:pt x="43636" y="120000"/>
                  <a:pt x="29090" y="112258"/>
                  <a:pt x="18181" y="100645"/>
                </a:cubicBezTo>
                <a:cubicBezTo>
                  <a:pt x="7272" y="92903"/>
                  <a:pt x="0" y="77419"/>
                  <a:pt x="0" y="58064"/>
                </a:cubicBezTo>
                <a:cubicBezTo>
                  <a:pt x="0" y="42580"/>
                  <a:pt x="7272" y="27096"/>
                  <a:pt x="18181" y="15483"/>
                </a:cubicBezTo>
                <a:cubicBezTo>
                  <a:pt x="29090" y="3870"/>
                  <a:pt x="43636" y="0"/>
                  <a:pt x="58181" y="0"/>
                </a:cubicBezTo>
                <a:cubicBezTo>
                  <a:pt x="72727" y="0"/>
                  <a:pt x="87272" y="3870"/>
                  <a:pt x="98181" y="15483"/>
                </a:cubicBezTo>
                <a:cubicBezTo>
                  <a:pt x="120000" y="38709"/>
                  <a:pt x="120000" y="77419"/>
                  <a:pt x="98181" y="100645"/>
                </a:cubicBezTo>
                <a:cubicBezTo>
                  <a:pt x="87272" y="112258"/>
                  <a:pt x="72727" y="120000"/>
                  <a:pt x="58181" y="120000"/>
                </a:cubicBezTo>
                <a:close/>
                <a:moveTo>
                  <a:pt x="58181" y="15483"/>
                </a:moveTo>
                <a:cubicBezTo>
                  <a:pt x="47272" y="15483"/>
                  <a:pt x="36363" y="19354"/>
                  <a:pt x="29090" y="27096"/>
                </a:cubicBezTo>
                <a:cubicBezTo>
                  <a:pt x="21818" y="34838"/>
                  <a:pt x="14545" y="46451"/>
                  <a:pt x="14545" y="58064"/>
                </a:cubicBezTo>
                <a:cubicBezTo>
                  <a:pt x="14545" y="73548"/>
                  <a:pt x="21818" y="81290"/>
                  <a:pt x="29090" y="92903"/>
                </a:cubicBezTo>
                <a:cubicBezTo>
                  <a:pt x="36363" y="100645"/>
                  <a:pt x="47272" y="104516"/>
                  <a:pt x="58181" y="104516"/>
                </a:cubicBezTo>
                <a:cubicBezTo>
                  <a:pt x="69090" y="104516"/>
                  <a:pt x="80000" y="100645"/>
                  <a:pt x="87272" y="92903"/>
                </a:cubicBezTo>
                <a:cubicBezTo>
                  <a:pt x="105454" y="73548"/>
                  <a:pt x="105454" y="46451"/>
                  <a:pt x="87272" y="27096"/>
                </a:cubicBezTo>
                <a:cubicBezTo>
                  <a:pt x="80000" y="19354"/>
                  <a:pt x="69090" y="15483"/>
                  <a:pt x="58181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1488464" y="0"/>
            <a:ext cx="417678" cy="512959"/>
          </a:xfrm>
          <a:custGeom>
            <a:pathLst>
              <a:path extrusionOk="0" h="120000" w="120000">
                <a:moveTo>
                  <a:pt x="5475" y="120000"/>
                </a:moveTo>
                <a:lnTo>
                  <a:pt x="0" y="116656"/>
                </a:lnTo>
                <a:lnTo>
                  <a:pt x="92623" y="40123"/>
                </a:lnTo>
                <a:lnTo>
                  <a:pt x="113155" y="0"/>
                </a:lnTo>
                <a:lnTo>
                  <a:pt x="120000" y="2229"/>
                </a:lnTo>
                <a:lnTo>
                  <a:pt x="99467" y="43467"/>
                </a:lnTo>
                <a:lnTo>
                  <a:pt x="99467" y="43467"/>
                </a:lnTo>
                <a:lnTo>
                  <a:pt x="54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1369353" y="474850"/>
            <a:ext cx="157227" cy="152462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47272" y="120000"/>
                  <a:pt x="32727" y="112500"/>
                  <a:pt x="21818" y="101250"/>
                </a:cubicBezTo>
                <a:cubicBezTo>
                  <a:pt x="0" y="78750"/>
                  <a:pt x="0" y="41250"/>
                  <a:pt x="21818" y="18750"/>
                </a:cubicBezTo>
                <a:cubicBezTo>
                  <a:pt x="32727" y="7500"/>
                  <a:pt x="47272" y="0"/>
                  <a:pt x="61818" y="0"/>
                </a:cubicBezTo>
                <a:cubicBezTo>
                  <a:pt x="76363" y="0"/>
                  <a:pt x="90909" y="7500"/>
                  <a:pt x="101818" y="18750"/>
                </a:cubicBezTo>
                <a:cubicBezTo>
                  <a:pt x="112727" y="30000"/>
                  <a:pt x="120000" y="45000"/>
                  <a:pt x="120000" y="60000"/>
                </a:cubicBezTo>
                <a:cubicBezTo>
                  <a:pt x="120000" y="75000"/>
                  <a:pt x="112727" y="90000"/>
                  <a:pt x="101818" y="101250"/>
                </a:cubicBezTo>
                <a:cubicBezTo>
                  <a:pt x="90909" y="112500"/>
                  <a:pt x="76363" y="120000"/>
                  <a:pt x="61818" y="120000"/>
                </a:cubicBezTo>
                <a:close/>
                <a:moveTo>
                  <a:pt x="61818" y="15000"/>
                </a:moveTo>
                <a:cubicBezTo>
                  <a:pt x="50909" y="15000"/>
                  <a:pt x="40000" y="22500"/>
                  <a:pt x="32727" y="30000"/>
                </a:cubicBezTo>
                <a:cubicBezTo>
                  <a:pt x="14545" y="45000"/>
                  <a:pt x="14545" y="75000"/>
                  <a:pt x="32727" y="90000"/>
                </a:cubicBezTo>
                <a:cubicBezTo>
                  <a:pt x="40000" y="101250"/>
                  <a:pt x="50909" y="105000"/>
                  <a:pt x="61818" y="105000"/>
                </a:cubicBezTo>
                <a:cubicBezTo>
                  <a:pt x="72727" y="105000"/>
                  <a:pt x="83636" y="101250"/>
                  <a:pt x="94545" y="90000"/>
                </a:cubicBezTo>
                <a:cubicBezTo>
                  <a:pt x="109090" y="75000"/>
                  <a:pt x="109090" y="45000"/>
                  <a:pt x="94545" y="30000"/>
                </a:cubicBezTo>
                <a:cubicBezTo>
                  <a:pt x="83636" y="22500"/>
                  <a:pt x="72727" y="15000"/>
                  <a:pt x="61818" y="15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1636160" y="1540479"/>
            <a:ext cx="188989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1536103" y="5696587"/>
            <a:ext cx="298567" cy="1154560"/>
          </a:xfrm>
          <a:custGeom>
            <a:pathLst>
              <a:path extrusionOk="0" h="120000" w="120000">
                <a:moveTo>
                  <a:pt x="9574" y="120000"/>
                </a:moveTo>
                <a:lnTo>
                  <a:pt x="0" y="120000"/>
                </a:lnTo>
                <a:lnTo>
                  <a:pt x="0" y="67180"/>
                </a:lnTo>
                <a:lnTo>
                  <a:pt x="0" y="67180"/>
                </a:lnTo>
                <a:lnTo>
                  <a:pt x="112340" y="0"/>
                </a:lnTo>
                <a:lnTo>
                  <a:pt x="120000" y="990"/>
                </a:lnTo>
                <a:lnTo>
                  <a:pt x="9574" y="67675"/>
                </a:lnTo>
                <a:lnTo>
                  <a:pt x="95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1777500" y="5553655"/>
            <a:ext cx="157227" cy="155636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29090" y="120000"/>
                  <a:pt x="0" y="90909"/>
                  <a:pt x="0" y="58181"/>
                </a:cubicBezTo>
                <a:cubicBezTo>
                  <a:pt x="0" y="25454"/>
                  <a:pt x="29090" y="0"/>
                  <a:pt x="61818" y="0"/>
                </a:cubicBezTo>
                <a:cubicBezTo>
                  <a:pt x="94545" y="0"/>
                  <a:pt x="120000" y="25454"/>
                  <a:pt x="120000" y="58181"/>
                </a:cubicBezTo>
                <a:cubicBezTo>
                  <a:pt x="120000" y="90909"/>
                  <a:pt x="94545" y="120000"/>
                  <a:pt x="61818" y="120000"/>
                </a:cubicBezTo>
                <a:close/>
                <a:moveTo>
                  <a:pt x="61818" y="14545"/>
                </a:moveTo>
                <a:cubicBezTo>
                  <a:pt x="36363" y="14545"/>
                  <a:pt x="14545" y="32727"/>
                  <a:pt x="14545" y="58181"/>
                </a:cubicBezTo>
                <a:cubicBezTo>
                  <a:pt x="14545" y="83636"/>
                  <a:pt x="36363" y="105454"/>
                  <a:pt x="61818" y="105454"/>
                </a:cubicBezTo>
                <a:cubicBezTo>
                  <a:pt x="83636" y="105454"/>
                  <a:pt x="105454" y="83636"/>
                  <a:pt x="105454" y="58181"/>
                </a:cubicBezTo>
                <a:cubicBezTo>
                  <a:pt x="105454" y="32727"/>
                  <a:pt x="83636" y="14545"/>
                  <a:pt x="61818" y="14545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11715561" y="4765"/>
            <a:ext cx="304916" cy="1545244"/>
          </a:xfrm>
          <a:custGeom>
            <a:pathLst>
              <a:path extrusionOk="0" h="120000" w="120000">
                <a:moveTo>
                  <a:pt x="9375" y="120000"/>
                </a:moveTo>
                <a:lnTo>
                  <a:pt x="0" y="120000"/>
                </a:lnTo>
                <a:lnTo>
                  <a:pt x="0" y="97430"/>
                </a:lnTo>
                <a:lnTo>
                  <a:pt x="108750" y="75724"/>
                </a:lnTo>
                <a:lnTo>
                  <a:pt x="108750" y="0"/>
                </a:lnTo>
                <a:lnTo>
                  <a:pt x="120000" y="0"/>
                </a:lnTo>
                <a:lnTo>
                  <a:pt x="120000" y="76464"/>
                </a:lnTo>
                <a:lnTo>
                  <a:pt x="9375" y="98170"/>
                </a:lnTo>
                <a:lnTo>
                  <a:pt x="93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1640917" y="4869180"/>
            <a:ext cx="188989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1445579" y="5048637"/>
            <a:ext cx="308099" cy="1802519"/>
          </a:xfrm>
          <a:custGeom>
            <a:pathLst>
              <a:path extrusionOk="0" h="120000" w="120000">
                <a:moveTo>
                  <a:pt x="11134" y="120000"/>
                </a:moveTo>
                <a:lnTo>
                  <a:pt x="0" y="120000"/>
                </a:lnTo>
                <a:lnTo>
                  <a:pt x="0" y="37427"/>
                </a:lnTo>
                <a:lnTo>
                  <a:pt x="108865" y="18713"/>
                </a:lnTo>
                <a:lnTo>
                  <a:pt x="108865" y="0"/>
                </a:lnTo>
                <a:lnTo>
                  <a:pt x="120000" y="0"/>
                </a:lnTo>
                <a:lnTo>
                  <a:pt x="120000" y="19348"/>
                </a:lnTo>
                <a:lnTo>
                  <a:pt x="11134" y="38061"/>
                </a:lnTo>
                <a:lnTo>
                  <a:pt x="1113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1853725" y="641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1944250" y="6598638"/>
            <a:ext cx="23819" cy="25250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6769" cy="68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114344" y="4765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3351" y="217731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8585" y="4022708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00103" y="4765"/>
            <a:ext cx="370027" cy="1812043"/>
          </a:xfrm>
          <a:custGeom>
            <a:pathLst>
              <a:path extrusionOk="0" h="120000" w="120000">
                <a:moveTo>
                  <a:pt x="112274" y="120000"/>
                </a:moveTo>
                <a:lnTo>
                  <a:pt x="0" y="65836"/>
                </a:lnTo>
                <a:lnTo>
                  <a:pt x="0" y="0"/>
                </a:lnTo>
                <a:lnTo>
                  <a:pt x="7725" y="0"/>
                </a:lnTo>
                <a:lnTo>
                  <a:pt x="7725" y="65521"/>
                </a:lnTo>
                <a:lnTo>
                  <a:pt x="120000" y="119368"/>
                </a:lnTo>
                <a:lnTo>
                  <a:pt x="1122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03437" y="1802519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18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85862" y="4765"/>
            <a:ext cx="370027" cy="1430900"/>
          </a:xfrm>
          <a:custGeom>
            <a:pathLst>
              <a:path extrusionOk="0" h="120000" w="120000">
                <a:moveTo>
                  <a:pt x="113819" y="120000"/>
                </a:moveTo>
                <a:lnTo>
                  <a:pt x="0" y="51009"/>
                </a:lnTo>
                <a:lnTo>
                  <a:pt x="0" y="0"/>
                </a:lnTo>
                <a:lnTo>
                  <a:pt x="9270" y="0"/>
                </a:lnTo>
                <a:lnTo>
                  <a:pt x="9270" y="50610"/>
                </a:lnTo>
                <a:lnTo>
                  <a:pt x="120000" y="119200"/>
                </a:lnTo>
                <a:lnTo>
                  <a:pt x="113819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46310" y="0"/>
            <a:ext cx="152462" cy="9131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500" y="120000"/>
                </a:lnTo>
                <a:lnTo>
                  <a:pt x="97500" y="40069"/>
                </a:lnTo>
                <a:lnTo>
                  <a:pt x="0" y="1252"/>
                </a:lnTo>
                <a:lnTo>
                  <a:pt x="18750" y="0"/>
                </a:lnTo>
                <a:lnTo>
                  <a:pt x="120000" y="39443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589195" y="1421367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21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589195" y="90364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41602" y="0"/>
            <a:ext cx="422443" cy="527256"/>
          </a:xfrm>
          <a:custGeom>
            <a:pathLst>
              <a:path extrusionOk="0" h="120000" w="120000">
                <a:moveTo>
                  <a:pt x="115939" y="119999"/>
                </a:moveTo>
                <a:lnTo>
                  <a:pt x="21654" y="44457"/>
                </a:lnTo>
                <a:lnTo>
                  <a:pt x="0" y="2168"/>
                </a:lnTo>
                <a:lnTo>
                  <a:pt x="6766" y="0"/>
                </a:lnTo>
                <a:lnTo>
                  <a:pt x="28421" y="41204"/>
                </a:lnTo>
                <a:lnTo>
                  <a:pt x="120000" y="115662"/>
                </a:lnTo>
                <a:lnTo>
                  <a:pt x="115939" y="119999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1021162" y="489139"/>
            <a:ext cx="161984" cy="147697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45882" y="120000"/>
                  <a:pt x="31764" y="116129"/>
                  <a:pt x="21176" y="104516"/>
                </a:cubicBezTo>
                <a:cubicBezTo>
                  <a:pt x="0" y="77419"/>
                  <a:pt x="0" y="38709"/>
                  <a:pt x="21176" y="15483"/>
                </a:cubicBezTo>
                <a:cubicBezTo>
                  <a:pt x="31764" y="3870"/>
                  <a:pt x="45882" y="0"/>
                  <a:pt x="60000" y="0"/>
                </a:cubicBezTo>
                <a:cubicBezTo>
                  <a:pt x="74117" y="0"/>
                  <a:pt x="88235" y="3870"/>
                  <a:pt x="98823" y="15483"/>
                </a:cubicBezTo>
                <a:cubicBezTo>
                  <a:pt x="120000" y="38709"/>
                  <a:pt x="120000" y="77419"/>
                  <a:pt x="98823" y="104516"/>
                </a:cubicBezTo>
                <a:cubicBezTo>
                  <a:pt x="88235" y="116129"/>
                  <a:pt x="74117" y="120000"/>
                  <a:pt x="60000" y="120000"/>
                </a:cubicBezTo>
                <a:close/>
                <a:moveTo>
                  <a:pt x="60000" y="15483"/>
                </a:moveTo>
                <a:cubicBezTo>
                  <a:pt x="49411" y="15483"/>
                  <a:pt x="38823" y="19354"/>
                  <a:pt x="31764" y="27096"/>
                </a:cubicBezTo>
                <a:cubicBezTo>
                  <a:pt x="14117" y="46451"/>
                  <a:pt x="14117" y="73548"/>
                  <a:pt x="31764" y="92903"/>
                </a:cubicBezTo>
                <a:cubicBezTo>
                  <a:pt x="38823" y="100645"/>
                  <a:pt x="49411" y="104516"/>
                  <a:pt x="60000" y="104516"/>
                </a:cubicBezTo>
                <a:cubicBezTo>
                  <a:pt x="70588" y="104516"/>
                  <a:pt x="81176" y="100645"/>
                  <a:pt x="88235" y="92903"/>
                </a:cubicBezTo>
                <a:cubicBezTo>
                  <a:pt x="105882" y="73548"/>
                  <a:pt x="105882" y="46451"/>
                  <a:pt x="88235" y="27096"/>
                </a:cubicBezTo>
                <a:cubicBezTo>
                  <a:pt x="81176" y="19354"/>
                  <a:pt x="70588" y="15483"/>
                  <a:pt x="60000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-4765" y="9531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531" y="1802519"/>
            <a:ext cx="123876" cy="127050"/>
          </a:xfrm>
          <a:custGeom>
            <a:pathLst>
              <a:path extrusionOk="0" h="120000" w="120000">
                <a:moveTo>
                  <a:pt x="9230" y="120000"/>
                </a:moveTo>
                <a:lnTo>
                  <a:pt x="0" y="106500"/>
                </a:lnTo>
                <a:lnTo>
                  <a:pt x="106153" y="0"/>
                </a:lnTo>
                <a:lnTo>
                  <a:pt x="120000" y="13500"/>
                </a:lnTo>
                <a:lnTo>
                  <a:pt x="923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-9531" y="3551032"/>
            <a:ext cx="147697" cy="48119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0645" y="120000"/>
                </a:lnTo>
                <a:lnTo>
                  <a:pt x="100645" y="30891"/>
                </a:lnTo>
                <a:lnTo>
                  <a:pt x="0" y="4752"/>
                </a:lnTo>
                <a:lnTo>
                  <a:pt x="15483" y="0"/>
                </a:lnTo>
                <a:lnTo>
                  <a:pt x="120000" y="27326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28632" y="1383250"/>
            <a:ext cx="142930" cy="47643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4000" y="120000"/>
                </a:lnTo>
                <a:lnTo>
                  <a:pt x="104000" y="33600"/>
                </a:lnTo>
                <a:lnTo>
                  <a:pt x="0" y="3600"/>
                </a:lnTo>
                <a:lnTo>
                  <a:pt x="12000" y="0"/>
                </a:lnTo>
                <a:lnTo>
                  <a:pt x="120000" y="32400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04868" y="1850160"/>
            <a:ext cx="114344" cy="107996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30000" y="120000"/>
                  <a:pt x="0" y="93913"/>
                  <a:pt x="0" y="62608"/>
                </a:cubicBezTo>
                <a:cubicBezTo>
                  <a:pt x="0" y="26086"/>
                  <a:pt x="30000" y="0"/>
                  <a:pt x="60000" y="0"/>
                </a:cubicBezTo>
                <a:cubicBezTo>
                  <a:pt x="90000" y="0"/>
                  <a:pt x="120000" y="26086"/>
                  <a:pt x="120000" y="62608"/>
                </a:cubicBezTo>
                <a:cubicBezTo>
                  <a:pt x="120000" y="93913"/>
                  <a:pt x="90000" y="120000"/>
                  <a:pt x="60000" y="120000"/>
                </a:cubicBezTo>
                <a:close/>
                <a:moveTo>
                  <a:pt x="60000" y="20869"/>
                </a:moveTo>
                <a:cubicBezTo>
                  <a:pt x="40000" y="20869"/>
                  <a:pt x="20000" y="41739"/>
                  <a:pt x="20000" y="62608"/>
                </a:cubicBezTo>
                <a:cubicBezTo>
                  <a:pt x="20000" y="83478"/>
                  <a:pt x="40000" y="99130"/>
                  <a:pt x="60000" y="99130"/>
                </a:cubicBezTo>
                <a:cubicBezTo>
                  <a:pt x="80000" y="99130"/>
                  <a:pt x="100000" y="83478"/>
                  <a:pt x="100000" y="62608"/>
                </a:cubicBezTo>
                <a:cubicBezTo>
                  <a:pt x="100000" y="41739"/>
                  <a:pt x="80000" y="20869"/>
                  <a:pt x="60000" y="20869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33398" y="4664310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23922" y="5043871"/>
            <a:ext cx="370027" cy="1802519"/>
          </a:xfrm>
          <a:custGeom>
            <a:pathLst>
              <a:path extrusionOk="0" h="120000" w="120000">
                <a:moveTo>
                  <a:pt x="7725" y="120000"/>
                </a:moveTo>
                <a:lnTo>
                  <a:pt x="0" y="120000"/>
                </a:lnTo>
                <a:lnTo>
                  <a:pt x="0" y="54449"/>
                </a:lnTo>
                <a:lnTo>
                  <a:pt x="0" y="54132"/>
                </a:lnTo>
                <a:lnTo>
                  <a:pt x="112274" y="0"/>
                </a:lnTo>
                <a:lnTo>
                  <a:pt x="120000" y="634"/>
                </a:lnTo>
                <a:lnTo>
                  <a:pt x="7725" y="54766"/>
                </a:lnTo>
                <a:lnTo>
                  <a:pt x="772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52405" y="448326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-14297" y="5629882"/>
            <a:ext cx="85758" cy="121649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80000" y="120000"/>
                </a:lnTo>
                <a:lnTo>
                  <a:pt x="80000" y="23342"/>
                </a:lnTo>
                <a:lnTo>
                  <a:pt x="0" y="469"/>
                </a:lnTo>
                <a:lnTo>
                  <a:pt x="40000" y="0"/>
                </a:lnTo>
                <a:lnTo>
                  <a:pt x="120000" y="22872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527256" y="486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309682" y="5425023"/>
            <a:ext cx="374794" cy="1426134"/>
          </a:xfrm>
          <a:custGeom>
            <a:pathLst>
              <a:path extrusionOk="0" h="120000" w="120000">
                <a:moveTo>
                  <a:pt x="9152" y="120000"/>
                </a:moveTo>
                <a:lnTo>
                  <a:pt x="0" y="120000"/>
                </a:lnTo>
                <a:lnTo>
                  <a:pt x="0" y="68819"/>
                </a:lnTo>
                <a:lnTo>
                  <a:pt x="1525" y="68418"/>
                </a:lnTo>
                <a:lnTo>
                  <a:pt x="112372" y="0"/>
                </a:lnTo>
                <a:lnTo>
                  <a:pt x="120000" y="801"/>
                </a:lnTo>
                <a:lnTo>
                  <a:pt x="9152" y="69220"/>
                </a:lnTo>
                <a:lnTo>
                  <a:pt x="9152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70131" y="5947514"/>
            <a:ext cx="152462" cy="913166"/>
          </a:xfrm>
          <a:custGeom>
            <a:pathLst>
              <a:path extrusionOk="0" h="120000" w="120000">
                <a:moveTo>
                  <a:pt x="18750" y="120000"/>
                </a:moveTo>
                <a:lnTo>
                  <a:pt x="0" y="118747"/>
                </a:lnTo>
                <a:lnTo>
                  <a:pt x="101250" y="79930"/>
                </a:lnTo>
                <a:lnTo>
                  <a:pt x="101250" y="0"/>
                </a:lnTo>
                <a:lnTo>
                  <a:pt x="120000" y="0"/>
                </a:lnTo>
                <a:lnTo>
                  <a:pt x="120000" y="80556"/>
                </a:lnTo>
                <a:lnTo>
                  <a:pt x="1875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13014" y="5248739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613014" y="576646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670187" y="6333423"/>
            <a:ext cx="417678" cy="517724"/>
          </a:xfrm>
          <a:custGeom>
            <a:pathLst>
              <a:path extrusionOk="0" h="120000" w="120000">
                <a:moveTo>
                  <a:pt x="6844" y="120000"/>
                </a:moveTo>
                <a:lnTo>
                  <a:pt x="0" y="117791"/>
                </a:lnTo>
                <a:lnTo>
                  <a:pt x="20532" y="75828"/>
                </a:lnTo>
                <a:lnTo>
                  <a:pt x="21901" y="75828"/>
                </a:lnTo>
                <a:lnTo>
                  <a:pt x="115893" y="0"/>
                </a:lnTo>
                <a:lnTo>
                  <a:pt x="120000" y="4417"/>
                </a:lnTo>
                <a:lnTo>
                  <a:pt x="27376" y="79141"/>
                </a:lnTo>
                <a:lnTo>
                  <a:pt x="684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049748" y="6223844"/>
            <a:ext cx="157227" cy="147697"/>
          </a:xfrm>
          <a:custGeom>
            <a:pathLst>
              <a:path extrusionOk="0" h="120000" w="120000">
                <a:moveTo>
                  <a:pt x="58181" y="120000"/>
                </a:moveTo>
                <a:cubicBezTo>
                  <a:pt x="43636" y="120000"/>
                  <a:pt x="29090" y="112258"/>
                  <a:pt x="18181" y="100645"/>
                </a:cubicBezTo>
                <a:cubicBezTo>
                  <a:pt x="7272" y="92903"/>
                  <a:pt x="0" y="77419"/>
                  <a:pt x="0" y="58064"/>
                </a:cubicBezTo>
                <a:cubicBezTo>
                  <a:pt x="0" y="42580"/>
                  <a:pt x="7272" y="27096"/>
                  <a:pt x="18181" y="15483"/>
                </a:cubicBezTo>
                <a:cubicBezTo>
                  <a:pt x="29090" y="3870"/>
                  <a:pt x="43636" y="0"/>
                  <a:pt x="58181" y="0"/>
                </a:cubicBezTo>
                <a:cubicBezTo>
                  <a:pt x="72727" y="0"/>
                  <a:pt x="87272" y="3870"/>
                  <a:pt x="98181" y="15483"/>
                </a:cubicBezTo>
                <a:cubicBezTo>
                  <a:pt x="120000" y="38709"/>
                  <a:pt x="120000" y="77419"/>
                  <a:pt x="98181" y="100645"/>
                </a:cubicBezTo>
                <a:cubicBezTo>
                  <a:pt x="87272" y="112258"/>
                  <a:pt x="72727" y="120000"/>
                  <a:pt x="58181" y="120000"/>
                </a:cubicBezTo>
                <a:close/>
                <a:moveTo>
                  <a:pt x="58181" y="15483"/>
                </a:moveTo>
                <a:cubicBezTo>
                  <a:pt x="47272" y="15483"/>
                  <a:pt x="36363" y="19354"/>
                  <a:pt x="29090" y="27096"/>
                </a:cubicBezTo>
                <a:cubicBezTo>
                  <a:pt x="21818" y="34838"/>
                  <a:pt x="14545" y="46451"/>
                  <a:pt x="14545" y="58064"/>
                </a:cubicBezTo>
                <a:cubicBezTo>
                  <a:pt x="14545" y="73548"/>
                  <a:pt x="21818" y="81290"/>
                  <a:pt x="29090" y="92903"/>
                </a:cubicBezTo>
                <a:cubicBezTo>
                  <a:pt x="36363" y="100645"/>
                  <a:pt x="47272" y="104516"/>
                  <a:pt x="58181" y="104516"/>
                </a:cubicBezTo>
                <a:cubicBezTo>
                  <a:pt x="69090" y="104516"/>
                  <a:pt x="80000" y="100645"/>
                  <a:pt x="87272" y="92903"/>
                </a:cubicBezTo>
                <a:cubicBezTo>
                  <a:pt x="105454" y="73548"/>
                  <a:pt x="105454" y="46451"/>
                  <a:pt x="87272" y="27096"/>
                </a:cubicBezTo>
                <a:cubicBezTo>
                  <a:pt x="80000" y="19354"/>
                  <a:pt x="69090" y="15483"/>
                  <a:pt x="58181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1488464" y="0"/>
            <a:ext cx="417678" cy="512959"/>
          </a:xfrm>
          <a:custGeom>
            <a:pathLst>
              <a:path extrusionOk="0" h="120000" w="120000">
                <a:moveTo>
                  <a:pt x="5475" y="120000"/>
                </a:moveTo>
                <a:lnTo>
                  <a:pt x="0" y="116656"/>
                </a:lnTo>
                <a:lnTo>
                  <a:pt x="92623" y="40123"/>
                </a:lnTo>
                <a:lnTo>
                  <a:pt x="113155" y="0"/>
                </a:lnTo>
                <a:lnTo>
                  <a:pt x="120000" y="2229"/>
                </a:lnTo>
                <a:lnTo>
                  <a:pt x="99467" y="43467"/>
                </a:lnTo>
                <a:lnTo>
                  <a:pt x="99467" y="43467"/>
                </a:lnTo>
                <a:lnTo>
                  <a:pt x="54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11369353" y="474850"/>
            <a:ext cx="157227" cy="152462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47272" y="120000"/>
                  <a:pt x="32727" y="112500"/>
                  <a:pt x="21818" y="101250"/>
                </a:cubicBezTo>
                <a:cubicBezTo>
                  <a:pt x="0" y="78750"/>
                  <a:pt x="0" y="41250"/>
                  <a:pt x="21818" y="18750"/>
                </a:cubicBezTo>
                <a:cubicBezTo>
                  <a:pt x="32727" y="7500"/>
                  <a:pt x="47272" y="0"/>
                  <a:pt x="61818" y="0"/>
                </a:cubicBezTo>
                <a:cubicBezTo>
                  <a:pt x="76363" y="0"/>
                  <a:pt x="90909" y="7500"/>
                  <a:pt x="101818" y="18750"/>
                </a:cubicBezTo>
                <a:cubicBezTo>
                  <a:pt x="112727" y="30000"/>
                  <a:pt x="120000" y="45000"/>
                  <a:pt x="120000" y="60000"/>
                </a:cubicBezTo>
                <a:cubicBezTo>
                  <a:pt x="120000" y="75000"/>
                  <a:pt x="112727" y="90000"/>
                  <a:pt x="101818" y="101250"/>
                </a:cubicBezTo>
                <a:cubicBezTo>
                  <a:pt x="90909" y="112500"/>
                  <a:pt x="76363" y="120000"/>
                  <a:pt x="61818" y="120000"/>
                </a:cubicBezTo>
                <a:close/>
                <a:moveTo>
                  <a:pt x="61818" y="15000"/>
                </a:moveTo>
                <a:cubicBezTo>
                  <a:pt x="50909" y="15000"/>
                  <a:pt x="40000" y="22500"/>
                  <a:pt x="32727" y="30000"/>
                </a:cubicBezTo>
                <a:cubicBezTo>
                  <a:pt x="14545" y="45000"/>
                  <a:pt x="14545" y="75000"/>
                  <a:pt x="32727" y="90000"/>
                </a:cubicBezTo>
                <a:cubicBezTo>
                  <a:pt x="40000" y="101250"/>
                  <a:pt x="50909" y="105000"/>
                  <a:pt x="61818" y="105000"/>
                </a:cubicBezTo>
                <a:cubicBezTo>
                  <a:pt x="72727" y="105000"/>
                  <a:pt x="83636" y="101250"/>
                  <a:pt x="94545" y="90000"/>
                </a:cubicBezTo>
                <a:cubicBezTo>
                  <a:pt x="109090" y="75000"/>
                  <a:pt x="109090" y="45000"/>
                  <a:pt x="94545" y="30000"/>
                </a:cubicBezTo>
                <a:cubicBezTo>
                  <a:pt x="83636" y="22500"/>
                  <a:pt x="72727" y="15000"/>
                  <a:pt x="61818" y="15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1636160" y="1540479"/>
            <a:ext cx="188989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1536103" y="5696587"/>
            <a:ext cx="298567" cy="1154560"/>
          </a:xfrm>
          <a:custGeom>
            <a:pathLst>
              <a:path extrusionOk="0" h="120000" w="120000">
                <a:moveTo>
                  <a:pt x="9574" y="120000"/>
                </a:moveTo>
                <a:lnTo>
                  <a:pt x="0" y="120000"/>
                </a:lnTo>
                <a:lnTo>
                  <a:pt x="0" y="67180"/>
                </a:lnTo>
                <a:lnTo>
                  <a:pt x="0" y="67180"/>
                </a:lnTo>
                <a:lnTo>
                  <a:pt x="112340" y="0"/>
                </a:lnTo>
                <a:lnTo>
                  <a:pt x="120000" y="990"/>
                </a:lnTo>
                <a:lnTo>
                  <a:pt x="9574" y="67675"/>
                </a:lnTo>
                <a:lnTo>
                  <a:pt x="95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1777500" y="5553655"/>
            <a:ext cx="157227" cy="155636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29090" y="120000"/>
                  <a:pt x="0" y="90909"/>
                  <a:pt x="0" y="58181"/>
                </a:cubicBezTo>
                <a:cubicBezTo>
                  <a:pt x="0" y="25454"/>
                  <a:pt x="29090" y="0"/>
                  <a:pt x="61818" y="0"/>
                </a:cubicBezTo>
                <a:cubicBezTo>
                  <a:pt x="94545" y="0"/>
                  <a:pt x="120000" y="25454"/>
                  <a:pt x="120000" y="58181"/>
                </a:cubicBezTo>
                <a:cubicBezTo>
                  <a:pt x="120000" y="90909"/>
                  <a:pt x="94545" y="120000"/>
                  <a:pt x="61818" y="120000"/>
                </a:cubicBezTo>
                <a:close/>
                <a:moveTo>
                  <a:pt x="61818" y="14545"/>
                </a:moveTo>
                <a:cubicBezTo>
                  <a:pt x="36363" y="14545"/>
                  <a:pt x="14545" y="32727"/>
                  <a:pt x="14545" y="58181"/>
                </a:cubicBezTo>
                <a:cubicBezTo>
                  <a:pt x="14545" y="83636"/>
                  <a:pt x="36363" y="105454"/>
                  <a:pt x="61818" y="105454"/>
                </a:cubicBezTo>
                <a:cubicBezTo>
                  <a:pt x="83636" y="105454"/>
                  <a:pt x="105454" y="83636"/>
                  <a:pt x="105454" y="58181"/>
                </a:cubicBezTo>
                <a:cubicBezTo>
                  <a:pt x="105454" y="32727"/>
                  <a:pt x="83636" y="14545"/>
                  <a:pt x="61818" y="14545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1715561" y="4765"/>
            <a:ext cx="304916" cy="1545244"/>
          </a:xfrm>
          <a:custGeom>
            <a:pathLst>
              <a:path extrusionOk="0" h="120000" w="120000">
                <a:moveTo>
                  <a:pt x="9375" y="120000"/>
                </a:moveTo>
                <a:lnTo>
                  <a:pt x="0" y="120000"/>
                </a:lnTo>
                <a:lnTo>
                  <a:pt x="0" y="97430"/>
                </a:lnTo>
                <a:lnTo>
                  <a:pt x="108750" y="75724"/>
                </a:lnTo>
                <a:lnTo>
                  <a:pt x="108750" y="0"/>
                </a:lnTo>
                <a:lnTo>
                  <a:pt x="120000" y="0"/>
                </a:lnTo>
                <a:lnTo>
                  <a:pt x="120000" y="76464"/>
                </a:lnTo>
                <a:lnTo>
                  <a:pt x="9375" y="98170"/>
                </a:lnTo>
                <a:lnTo>
                  <a:pt x="93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1640917" y="4869180"/>
            <a:ext cx="188989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1445579" y="5048637"/>
            <a:ext cx="308099" cy="1802519"/>
          </a:xfrm>
          <a:custGeom>
            <a:pathLst>
              <a:path extrusionOk="0" h="120000" w="120000">
                <a:moveTo>
                  <a:pt x="11134" y="120000"/>
                </a:moveTo>
                <a:lnTo>
                  <a:pt x="0" y="120000"/>
                </a:lnTo>
                <a:lnTo>
                  <a:pt x="0" y="37427"/>
                </a:lnTo>
                <a:lnTo>
                  <a:pt x="108865" y="18713"/>
                </a:lnTo>
                <a:lnTo>
                  <a:pt x="108865" y="0"/>
                </a:lnTo>
                <a:lnTo>
                  <a:pt x="120000" y="0"/>
                </a:lnTo>
                <a:lnTo>
                  <a:pt x="120000" y="19348"/>
                </a:lnTo>
                <a:lnTo>
                  <a:pt x="11134" y="38061"/>
                </a:lnTo>
                <a:lnTo>
                  <a:pt x="1113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1853725" y="641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1944250" y="6598638"/>
            <a:ext cx="23819" cy="25250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141854" y="2250366"/>
            <a:ext cx="9909866" cy="354310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1" name="Shape 401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Shape 4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6769" cy="68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114344" y="4765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33351" y="217731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8585" y="4022708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200103" y="4765"/>
            <a:ext cx="370027" cy="1812043"/>
          </a:xfrm>
          <a:custGeom>
            <a:pathLst>
              <a:path extrusionOk="0" h="120000" w="120000">
                <a:moveTo>
                  <a:pt x="112274" y="120000"/>
                </a:moveTo>
                <a:lnTo>
                  <a:pt x="0" y="65836"/>
                </a:lnTo>
                <a:lnTo>
                  <a:pt x="0" y="0"/>
                </a:lnTo>
                <a:lnTo>
                  <a:pt x="7725" y="0"/>
                </a:lnTo>
                <a:lnTo>
                  <a:pt x="7725" y="65521"/>
                </a:lnTo>
                <a:lnTo>
                  <a:pt x="120000" y="119368"/>
                </a:lnTo>
                <a:lnTo>
                  <a:pt x="1122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503437" y="1802519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18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85862" y="4765"/>
            <a:ext cx="370027" cy="1430900"/>
          </a:xfrm>
          <a:custGeom>
            <a:pathLst>
              <a:path extrusionOk="0" h="120000" w="120000">
                <a:moveTo>
                  <a:pt x="113819" y="120000"/>
                </a:moveTo>
                <a:lnTo>
                  <a:pt x="0" y="51009"/>
                </a:lnTo>
                <a:lnTo>
                  <a:pt x="0" y="0"/>
                </a:lnTo>
                <a:lnTo>
                  <a:pt x="9270" y="0"/>
                </a:lnTo>
                <a:lnTo>
                  <a:pt x="9270" y="50610"/>
                </a:lnTo>
                <a:lnTo>
                  <a:pt x="120000" y="119200"/>
                </a:lnTo>
                <a:lnTo>
                  <a:pt x="113819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46310" y="0"/>
            <a:ext cx="152462" cy="9131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500" y="120000"/>
                </a:lnTo>
                <a:lnTo>
                  <a:pt x="97500" y="40069"/>
                </a:lnTo>
                <a:lnTo>
                  <a:pt x="0" y="1252"/>
                </a:lnTo>
                <a:lnTo>
                  <a:pt x="18750" y="0"/>
                </a:lnTo>
                <a:lnTo>
                  <a:pt x="120000" y="39443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589195" y="1421367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9000" y="0"/>
                  <a:pt x="120000" y="21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27000"/>
                  <a:pt x="93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89195" y="90364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641602" y="0"/>
            <a:ext cx="422443" cy="527256"/>
          </a:xfrm>
          <a:custGeom>
            <a:pathLst>
              <a:path extrusionOk="0" h="120000" w="120000">
                <a:moveTo>
                  <a:pt x="115939" y="119999"/>
                </a:moveTo>
                <a:lnTo>
                  <a:pt x="21654" y="44457"/>
                </a:lnTo>
                <a:lnTo>
                  <a:pt x="0" y="2168"/>
                </a:lnTo>
                <a:lnTo>
                  <a:pt x="6766" y="0"/>
                </a:lnTo>
                <a:lnTo>
                  <a:pt x="28421" y="41204"/>
                </a:lnTo>
                <a:lnTo>
                  <a:pt x="120000" y="115662"/>
                </a:lnTo>
                <a:lnTo>
                  <a:pt x="115939" y="119999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021162" y="489139"/>
            <a:ext cx="161984" cy="147697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45882" y="120000"/>
                  <a:pt x="31764" y="116129"/>
                  <a:pt x="21176" y="104516"/>
                </a:cubicBezTo>
                <a:cubicBezTo>
                  <a:pt x="0" y="77419"/>
                  <a:pt x="0" y="38709"/>
                  <a:pt x="21176" y="15483"/>
                </a:cubicBezTo>
                <a:cubicBezTo>
                  <a:pt x="31764" y="3870"/>
                  <a:pt x="45882" y="0"/>
                  <a:pt x="60000" y="0"/>
                </a:cubicBezTo>
                <a:cubicBezTo>
                  <a:pt x="74117" y="0"/>
                  <a:pt x="88235" y="3870"/>
                  <a:pt x="98823" y="15483"/>
                </a:cubicBezTo>
                <a:cubicBezTo>
                  <a:pt x="120000" y="38709"/>
                  <a:pt x="120000" y="77419"/>
                  <a:pt x="98823" y="104516"/>
                </a:cubicBezTo>
                <a:cubicBezTo>
                  <a:pt x="88235" y="116129"/>
                  <a:pt x="74117" y="120000"/>
                  <a:pt x="60000" y="120000"/>
                </a:cubicBezTo>
                <a:close/>
                <a:moveTo>
                  <a:pt x="60000" y="15483"/>
                </a:moveTo>
                <a:cubicBezTo>
                  <a:pt x="49411" y="15483"/>
                  <a:pt x="38823" y="19354"/>
                  <a:pt x="31764" y="27096"/>
                </a:cubicBezTo>
                <a:cubicBezTo>
                  <a:pt x="14117" y="46451"/>
                  <a:pt x="14117" y="73548"/>
                  <a:pt x="31764" y="92903"/>
                </a:cubicBezTo>
                <a:cubicBezTo>
                  <a:pt x="38823" y="100645"/>
                  <a:pt x="49411" y="104516"/>
                  <a:pt x="60000" y="104516"/>
                </a:cubicBezTo>
                <a:cubicBezTo>
                  <a:pt x="70588" y="104516"/>
                  <a:pt x="81176" y="100645"/>
                  <a:pt x="88235" y="92903"/>
                </a:cubicBezTo>
                <a:cubicBezTo>
                  <a:pt x="105882" y="73548"/>
                  <a:pt x="105882" y="46451"/>
                  <a:pt x="88235" y="27096"/>
                </a:cubicBezTo>
                <a:cubicBezTo>
                  <a:pt x="81176" y="19354"/>
                  <a:pt x="70588" y="15483"/>
                  <a:pt x="60000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-4765" y="9531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9531" y="1802519"/>
            <a:ext cx="123876" cy="127050"/>
          </a:xfrm>
          <a:custGeom>
            <a:pathLst>
              <a:path extrusionOk="0" h="120000" w="120000">
                <a:moveTo>
                  <a:pt x="9230" y="120000"/>
                </a:moveTo>
                <a:lnTo>
                  <a:pt x="0" y="106500"/>
                </a:lnTo>
                <a:lnTo>
                  <a:pt x="106153" y="0"/>
                </a:lnTo>
                <a:lnTo>
                  <a:pt x="120000" y="13500"/>
                </a:lnTo>
                <a:lnTo>
                  <a:pt x="923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-9531" y="3551032"/>
            <a:ext cx="147697" cy="48119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0645" y="120000"/>
                </a:lnTo>
                <a:lnTo>
                  <a:pt x="100645" y="30891"/>
                </a:lnTo>
                <a:lnTo>
                  <a:pt x="0" y="4752"/>
                </a:lnTo>
                <a:lnTo>
                  <a:pt x="15483" y="0"/>
                </a:lnTo>
                <a:lnTo>
                  <a:pt x="120000" y="27326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28632" y="1383250"/>
            <a:ext cx="142930" cy="47643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4000" y="120000"/>
                </a:lnTo>
                <a:lnTo>
                  <a:pt x="104000" y="33600"/>
                </a:lnTo>
                <a:lnTo>
                  <a:pt x="0" y="3600"/>
                </a:lnTo>
                <a:lnTo>
                  <a:pt x="12000" y="0"/>
                </a:lnTo>
                <a:lnTo>
                  <a:pt x="120000" y="32400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04868" y="1850160"/>
            <a:ext cx="114344" cy="107996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30000" y="120000"/>
                  <a:pt x="0" y="93913"/>
                  <a:pt x="0" y="62608"/>
                </a:cubicBezTo>
                <a:cubicBezTo>
                  <a:pt x="0" y="26086"/>
                  <a:pt x="30000" y="0"/>
                  <a:pt x="60000" y="0"/>
                </a:cubicBezTo>
                <a:cubicBezTo>
                  <a:pt x="90000" y="0"/>
                  <a:pt x="120000" y="26086"/>
                  <a:pt x="120000" y="62608"/>
                </a:cubicBezTo>
                <a:cubicBezTo>
                  <a:pt x="120000" y="93913"/>
                  <a:pt x="90000" y="120000"/>
                  <a:pt x="60000" y="120000"/>
                </a:cubicBezTo>
                <a:close/>
                <a:moveTo>
                  <a:pt x="60000" y="20869"/>
                </a:moveTo>
                <a:cubicBezTo>
                  <a:pt x="40000" y="20869"/>
                  <a:pt x="20000" y="41739"/>
                  <a:pt x="20000" y="62608"/>
                </a:cubicBezTo>
                <a:cubicBezTo>
                  <a:pt x="20000" y="83478"/>
                  <a:pt x="40000" y="99130"/>
                  <a:pt x="60000" y="99130"/>
                </a:cubicBezTo>
                <a:cubicBezTo>
                  <a:pt x="80000" y="99130"/>
                  <a:pt x="100000" y="83478"/>
                  <a:pt x="100000" y="62608"/>
                </a:cubicBezTo>
                <a:cubicBezTo>
                  <a:pt x="100000" y="41739"/>
                  <a:pt x="80000" y="20869"/>
                  <a:pt x="60000" y="20869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33398" y="4664310"/>
            <a:ext cx="23819" cy="21820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23922" y="5043871"/>
            <a:ext cx="370027" cy="1802519"/>
          </a:xfrm>
          <a:custGeom>
            <a:pathLst>
              <a:path extrusionOk="0" h="120000" w="120000">
                <a:moveTo>
                  <a:pt x="7725" y="120000"/>
                </a:moveTo>
                <a:lnTo>
                  <a:pt x="0" y="120000"/>
                </a:lnTo>
                <a:lnTo>
                  <a:pt x="0" y="54449"/>
                </a:lnTo>
                <a:lnTo>
                  <a:pt x="0" y="54132"/>
                </a:lnTo>
                <a:lnTo>
                  <a:pt x="112274" y="0"/>
                </a:lnTo>
                <a:lnTo>
                  <a:pt x="120000" y="634"/>
                </a:lnTo>
                <a:lnTo>
                  <a:pt x="7725" y="54766"/>
                </a:lnTo>
                <a:lnTo>
                  <a:pt x="772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2405" y="4483262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4000" y="108000"/>
                  <a:pt x="108000" y="87000"/>
                  <a:pt x="108000" y="60000"/>
                </a:cubicBezTo>
                <a:cubicBezTo>
                  <a:pt x="108000" y="33000"/>
                  <a:pt x="84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14297" y="5629882"/>
            <a:ext cx="85758" cy="121649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80000" y="120000"/>
                </a:lnTo>
                <a:lnTo>
                  <a:pt x="80000" y="23342"/>
                </a:lnTo>
                <a:lnTo>
                  <a:pt x="0" y="469"/>
                </a:lnTo>
                <a:lnTo>
                  <a:pt x="40000" y="0"/>
                </a:lnTo>
                <a:lnTo>
                  <a:pt x="120000" y="22872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27256" y="486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09682" y="5425023"/>
            <a:ext cx="374794" cy="1426134"/>
          </a:xfrm>
          <a:custGeom>
            <a:pathLst>
              <a:path extrusionOk="0" h="120000" w="120000">
                <a:moveTo>
                  <a:pt x="9152" y="120000"/>
                </a:moveTo>
                <a:lnTo>
                  <a:pt x="0" y="120000"/>
                </a:lnTo>
                <a:lnTo>
                  <a:pt x="0" y="68819"/>
                </a:lnTo>
                <a:lnTo>
                  <a:pt x="1525" y="68418"/>
                </a:lnTo>
                <a:lnTo>
                  <a:pt x="112372" y="0"/>
                </a:lnTo>
                <a:lnTo>
                  <a:pt x="120000" y="801"/>
                </a:lnTo>
                <a:lnTo>
                  <a:pt x="9152" y="69220"/>
                </a:lnTo>
                <a:lnTo>
                  <a:pt x="9152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70131" y="5947514"/>
            <a:ext cx="152462" cy="913166"/>
          </a:xfrm>
          <a:custGeom>
            <a:pathLst>
              <a:path extrusionOk="0" h="120000" w="120000">
                <a:moveTo>
                  <a:pt x="18750" y="120000"/>
                </a:moveTo>
                <a:lnTo>
                  <a:pt x="0" y="118747"/>
                </a:lnTo>
                <a:lnTo>
                  <a:pt x="101250" y="79930"/>
                </a:lnTo>
                <a:lnTo>
                  <a:pt x="101250" y="0"/>
                </a:lnTo>
                <a:lnTo>
                  <a:pt x="120000" y="0"/>
                </a:lnTo>
                <a:lnTo>
                  <a:pt x="120000" y="80556"/>
                </a:lnTo>
                <a:lnTo>
                  <a:pt x="1875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613014" y="5248739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13014" y="5766464"/>
            <a:ext cx="190570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70187" y="6333423"/>
            <a:ext cx="417678" cy="517724"/>
          </a:xfrm>
          <a:custGeom>
            <a:pathLst>
              <a:path extrusionOk="0" h="120000" w="120000">
                <a:moveTo>
                  <a:pt x="6844" y="120000"/>
                </a:moveTo>
                <a:lnTo>
                  <a:pt x="0" y="117791"/>
                </a:lnTo>
                <a:lnTo>
                  <a:pt x="20532" y="75828"/>
                </a:lnTo>
                <a:lnTo>
                  <a:pt x="21901" y="75828"/>
                </a:lnTo>
                <a:lnTo>
                  <a:pt x="115893" y="0"/>
                </a:lnTo>
                <a:lnTo>
                  <a:pt x="120000" y="4417"/>
                </a:lnTo>
                <a:lnTo>
                  <a:pt x="27376" y="79141"/>
                </a:lnTo>
                <a:lnTo>
                  <a:pt x="684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049748" y="6223844"/>
            <a:ext cx="157227" cy="147697"/>
          </a:xfrm>
          <a:custGeom>
            <a:pathLst>
              <a:path extrusionOk="0" h="120000" w="120000">
                <a:moveTo>
                  <a:pt x="58181" y="120000"/>
                </a:moveTo>
                <a:cubicBezTo>
                  <a:pt x="43636" y="120000"/>
                  <a:pt x="29090" y="112258"/>
                  <a:pt x="18181" y="100645"/>
                </a:cubicBezTo>
                <a:cubicBezTo>
                  <a:pt x="7272" y="92903"/>
                  <a:pt x="0" y="77419"/>
                  <a:pt x="0" y="58064"/>
                </a:cubicBezTo>
                <a:cubicBezTo>
                  <a:pt x="0" y="42580"/>
                  <a:pt x="7272" y="27096"/>
                  <a:pt x="18181" y="15483"/>
                </a:cubicBezTo>
                <a:cubicBezTo>
                  <a:pt x="29090" y="3870"/>
                  <a:pt x="43636" y="0"/>
                  <a:pt x="58181" y="0"/>
                </a:cubicBezTo>
                <a:cubicBezTo>
                  <a:pt x="72727" y="0"/>
                  <a:pt x="87272" y="3870"/>
                  <a:pt x="98181" y="15483"/>
                </a:cubicBezTo>
                <a:cubicBezTo>
                  <a:pt x="120000" y="38709"/>
                  <a:pt x="120000" y="77419"/>
                  <a:pt x="98181" y="100645"/>
                </a:cubicBezTo>
                <a:cubicBezTo>
                  <a:pt x="87272" y="112258"/>
                  <a:pt x="72727" y="120000"/>
                  <a:pt x="58181" y="120000"/>
                </a:cubicBezTo>
                <a:close/>
                <a:moveTo>
                  <a:pt x="58181" y="15483"/>
                </a:moveTo>
                <a:cubicBezTo>
                  <a:pt x="47272" y="15483"/>
                  <a:pt x="36363" y="19354"/>
                  <a:pt x="29090" y="27096"/>
                </a:cubicBezTo>
                <a:cubicBezTo>
                  <a:pt x="21818" y="34838"/>
                  <a:pt x="14545" y="46451"/>
                  <a:pt x="14545" y="58064"/>
                </a:cubicBezTo>
                <a:cubicBezTo>
                  <a:pt x="14545" y="73548"/>
                  <a:pt x="21818" y="81290"/>
                  <a:pt x="29090" y="92903"/>
                </a:cubicBezTo>
                <a:cubicBezTo>
                  <a:pt x="36363" y="100645"/>
                  <a:pt x="47272" y="104516"/>
                  <a:pt x="58181" y="104516"/>
                </a:cubicBezTo>
                <a:cubicBezTo>
                  <a:pt x="69090" y="104516"/>
                  <a:pt x="80000" y="100645"/>
                  <a:pt x="87272" y="92903"/>
                </a:cubicBezTo>
                <a:cubicBezTo>
                  <a:pt x="105454" y="73548"/>
                  <a:pt x="105454" y="46451"/>
                  <a:pt x="87272" y="27096"/>
                </a:cubicBezTo>
                <a:cubicBezTo>
                  <a:pt x="80000" y="19354"/>
                  <a:pt x="69090" y="15483"/>
                  <a:pt x="58181" y="15483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1488464" y="0"/>
            <a:ext cx="417678" cy="512959"/>
          </a:xfrm>
          <a:custGeom>
            <a:pathLst>
              <a:path extrusionOk="0" h="120000" w="120000">
                <a:moveTo>
                  <a:pt x="5475" y="120000"/>
                </a:moveTo>
                <a:lnTo>
                  <a:pt x="0" y="116656"/>
                </a:lnTo>
                <a:lnTo>
                  <a:pt x="92623" y="40123"/>
                </a:lnTo>
                <a:lnTo>
                  <a:pt x="113155" y="0"/>
                </a:lnTo>
                <a:lnTo>
                  <a:pt x="120000" y="2229"/>
                </a:lnTo>
                <a:lnTo>
                  <a:pt x="99467" y="43467"/>
                </a:lnTo>
                <a:lnTo>
                  <a:pt x="99467" y="43467"/>
                </a:lnTo>
                <a:lnTo>
                  <a:pt x="54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1369353" y="474850"/>
            <a:ext cx="157227" cy="152462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47272" y="120000"/>
                  <a:pt x="32727" y="112500"/>
                  <a:pt x="21818" y="101250"/>
                </a:cubicBezTo>
                <a:cubicBezTo>
                  <a:pt x="0" y="78750"/>
                  <a:pt x="0" y="41250"/>
                  <a:pt x="21818" y="18750"/>
                </a:cubicBezTo>
                <a:cubicBezTo>
                  <a:pt x="32727" y="7500"/>
                  <a:pt x="47272" y="0"/>
                  <a:pt x="61818" y="0"/>
                </a:cubicBezTo>
                <a:cubicBezTo>
                  <a:pt x="76363" y="0"/>
                  <a:pt x="90909" y="7500"/>
                  <a:pt x="101818" y="18750"/>
                </a:cubicBezTo>
                <a:cubicBezTo>
                  <a:pt x="112727" y="30000"/>
                  <a:pt x="120000" y="45000"/>
                  <a:pt x="120000" y="60000"/>
                </a:cubicBezTo>
                <a:cubicBezTo>
                  <a:pt x="120000" y="75000"/>
                  <a:pt x="112727" y="90000"/>
                  <a:pt x="101818" y="101250"/>
                </a:cubicBezTo>
                <a:cubicBezTo>
                  <a:pt x="90909" y="112500"/>
                  <a:pt x="76363" y="120000"/>
                  <a:pt x="61818" y="120000"/>
                </a:cubicBezTo>
                <a:close/>
                <a:moveTo>
                  <a:pt x="61818" y="15000"/>
                </a:moveTo>
                <a:cubicBezTo>
                  <a:pt x="50909" y="15000"/>
                  <a:pt x="40000" y="22500"/>
                  <a:pt x="32727" y="30000"/>
                </a:cubicBezTo>
                <a:cubicBezTo>
                  <a:pt x="14545" y="45000"/>
                  <a:pt x="14545" y="75000"/>
                  <a:pt x="32727" y="90000"/>
                </a:cubicBezTo>
                <a:cubicBezTo>
                  <a:pt x="40000" y="101250"/>
                  <a:pt x="50909" y="105000"/>
                  <a:pt x="61818" y="105000"/>
                </a:cubicBezTo>
                <a:cubicBezTo>
                  <a:pt x="72727" y="105000"/>
                  <a:pt x="83636" y="101250"/>
                  <a:pt x="94545" y="90000"/>
                </a:cubicBezTo>
                <a:cubicBezTo>
                  <a:pt x="109090" y="75000"/>
                  <a:pt x="109090" y="45000"/>
                  <a:pt x="94545" y="30000"/>
                </a:cubicBezTo>
                <a:cubicBezTo>
                  <a:pt x="83636" y="22500"/>
                  <a:pt x="72727" y="15000"/>
                  <a:pt x="61818" y="15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11636160" y="1540479"/>
            <a:ext cx="188989" cy="190570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1536103" y="5696587"/>
            <a:ext cx="298567" cy="1154560"/>
          </a:xfrm>
          <a:custGeom>
            <a:pathLst>
              <a:path extrusionOk="0" h="120000" w="120000">
                <a:moveTo>
                  <a:pt x="9574" y="120000"/>
                </a:moveTo>
                <a:lnTo>
                  <a:pt x="0" y="120000"/>
                </a:lnTo>
                <a:lnTo>
                  <a:pt x="0" y="67180"/>
                </a:lnTo>
                <a:lnTo>
                  <a:pt x="0" y="67180"/>
                </a:lnTo>
                <a:lnTo>
                  <a:pt x="112340" y="0"/>
                </a:lnTo>
                <a:lnTo>
                  <a:pt x="120000" y="990"/>
                </a:lnTo>
                <a:lnTo>
                  <a:pt x="9574" y="67675"/>
                </a:lnTo>
                <a:lnTo>
                  <a:pt x="957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11777500" y="5553655"/>
            <a:ext cx="157227" cy="155636"/>
          </a:xfrm>
          <a:custGeom>
            <a:pathLst>
              <a:path extrusionOk="0" h="120000" w="120000">
                <a:moveTo>
                  <a:pt x="61818" y="120000"/>
                </a:moveTo>
                <a:cubicBezTo>
                  <a:pt x="29090" y="120000"/>
                  <a:pt x="0" y="90909"/>
                  <a:pt x="0" y="58181"/>
                </a:cubicBezTo>
                <a:cubicBezTo>
                  <a:pt x="0" y="25454"/>
                  <a:pt x="29090" y="0"/>
                  <a:pt x="61818" y="0"/>
                </a:cubicBezTo>
                <a:cubicBezTo>
                  <a:pt x="94545" y="0"/>
                  <a:pt x="120000" y="25454"/>
                  <a:pt x="120000" y="58181"/>
                </a:cubicBezTo>
                <a:cubicBezTo>
                  <a:pt x="120000" y="90909"/>
                  <a:pt x="94545" y="120000"/>
                  <a:pt x="61818" y="120000"/>
                </a:cubicBezTo>
                <a:close/>
                <a:moveTo>
                  <a:pt x="61818" y="14545"/>
                </a:moveTo>
                <a:cubicBezTo>
                  <a:pt x="36363" y="14545"/>
                  <a:pt x="14545" y="32727"/>
                  <a:pt x="14545" y="58181"/>
                </a:cubicBezTo>
                <a:cubicBezTo>
                  <a:pt x="14545" y="83636"/>
                  <a:pt x="36363" y="105454"/>
                  <a:pt x="61818" y="105454"/>
                </a:cubicBezTo>
                <a:cubicBezTo>
                  <a:pt x="83636" y="105454"/>
                  <a:pt x="105454" y="83636"/>
                  <a:pt x="105454" y="58181"/>
                </a:cubicBezTo>
                <a:cubicBezTo>
                  <a:pt x="105454" y="32727"/>
                  <a:pt x="83636" y="14545"/>
                  <a:pt x="61818" y="14545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1715561" y="4765"/>
            <a:ext cx="304916" cy="1545244"/>
          </a:xfrm>
          <a:custGeom>
            <a:pathLst>
              <a:path extrusionOk="0" h="120000" w="120000">
                <a:moveTo>
                  <a:pt x="9375" y="120000"/>
                </a:moveTo>
                <a:lnTo>
                  <a:pt x="0" y="120000"/>
                </a:lnTo>
                <a:lnTo>
                  <a:pt x="0" y="97430"/>
                </a:lnTo>
                <a:lnTo>
                  <a:pt x="108750" y="75724"/>
                </a:lnTo>
                <a:lnTo>
                  <a:pt x="108750" y="0"/>
                </a:lnTo>
                <a:lnTo>
                  <a:pt x="120000" y="0"/>
                </a:lnTo>
                <a:lnTo>
                  <a:pt x="120000" y="76464"/>
                </a:lnTo>
                <a:lnTo>
                  <a:pt x="9375" y="98170"/>
                </a:lnTo>
                <a:lnTo>
                  <a:pt x="9375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11640917" y="4869180"/>
            <a:ext cx="188989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3000" y="12000"/>
                  <a:pt x="12000" y="33000"/>
                  <a:pt x="12000" y="60000"/>
                </a:cubicBezTo>
                <a:cubicBezTo>
                  <a:pt x="12000" y="87000"/>
                  <a:pt x="33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11445579" y="5048637"/>
            <a:ext cx="308099" cy="1802519"/>
          </a:xfrm>
          <a:custGeom>
            <a:pathLst>
              <a:path extrusionOk="0" h="120000" w="120000">
                <a:moveTo>
                  <a:pt x="11134" y="120000"/>
                </a:moveTo>
                <a:lnTo>
                  <a:pt x="0" y="120000"/>
                </a:lnTo>
                <a:lnTo>
                  <a:pt x="0" y="37427"/>
                </a:lnTo>
                <a:lnTo>
                  <a:pt x="108865" y="18713"/>
                </a:lnTo>
                <a:lnTo>
                  <a:pt x="108865" y="0"/>
                </a:lnTo>
                <a:lnTo>
                  <a:pt x="120000" y="0"/>
                </a:lnTo>
                <a:lnTo>
                  <a:pt x="120000" y="19348"/>
                </a:lnTo>
                <a:lnTo>
                  <a:pt x="11134" y="38061"/>
                </a:lnTo>
                <a:lnTo>
                  <a:pt x="11134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1853725" y="6419180"/>
            <a:ext cx="190570" cy="188989"/>
          </a:xfrm>
          <a:custGeom>
            <a:pathLst>
              <a:path extrusionOk="0" h="120000" w="120000">
                <a:moveTo>
                  <a:pt x="60000" y="120000"/>
                </a:moveTo>
                <a:cubicBezTo>
                  <a:pt x="27000" y="120000"/>
                  <a:pt x="0" y="93000"/>
                  <a:pt x="0" y="60000"/>
                </a:cubicBezTo>
                <a:cubicBezTo>
                  <a:pt x="0" y="27000"/>
                  <a:pt x="27000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ubicBezTo>
                  <a:pt x="120000" y="93000"/>
                  <a:pt x="93000" y="120000"/>
                  <a:pt x="60000" y="120000"/>
                </a:cubicBezTo>
                <a:close/>
                <a:moveTo>
                  <a:pt x="60000" y="12000"/>
                </a:moveTo>
                <a:cubicBezTo>
                  <a:pt x="36000" y="12000"/>
                  <a:pt x="12000" y="33000"/>
                  <a:pt x="12000" y="60000"/>
                </a:cubicBezTo>
                <a:cubicBezTo>
                  <a:pt x="12000" y="87000"/>
                  <a:pt x="36000" y="108000"/>
                  <a:pt x="60000" y="108000"/>
                </a:cubicBezTo>
                <a:cubicBezTo>
                  <a:pt x="87000" y="108000"/>
                  <a:pt x="108000" y="87000"/>
                  <a:pt x="108000" y="60000"/>
                </a:cubicBezTo>
                <a:cubicBezTo>
                  <a:pt x="108000" y="33000"/>
                  <a:pt x="87000" y="12000"/>
                  <a:pt x="60000" y="12000"/>
                </a:cubicBez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11944250" y="6598638"/>
            <a:ext cx="23819" cy="25250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3D97DE"/>
              </a:gs>
              <a:gs pos="100000">
                <a:srgbClr val="82FFFF"/>
              </a:gs>
            </a:gsLst>
            <a:lin ang="0" scaled="0"/>
          </a:gradFill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 txBox="1"/>
          <p:nvPr>
            <p:ph type="title"/>
          </p:nvPr>
        </p:nvSpPr>
        <p:spPr>
          <a:xfrm>
            <a:off x="1141854" y="1419776"/>
            <a:ext cx="9909866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1141854" y="4426089"/>
            <a:ext cx="9909866" cy="137531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Shape 514"/>
          <p:cNvSpPr txBox="1"/>
          <p:nvPr>
            <p:ph idx="10" type="dt"/>
          </p:nvPr>
        </p:nvSpPr>
        <p:spPr>
          <a:xfrm>
            <a:off x="7459835" y="5885576"/>
            <a:ext cx="2744271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Shape 515"/>
          <p:cNvSpPr txBox="1"/>
          <p:nvPr>
            <p:ph idx="11" type="ftr"/>
          </p:nvPr>
        </p:nvSpPr>
        <p:spPr>
          <a:xfrm>
            <a:off x="1141854" y="5885576"/>
            <a:ext cx="6241744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10280335" y="5885576"/>
            <a:ext cx="771387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Relationship Id="rId6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4294967295" type="title"/>
          </p:nvPr>
        </p:nvSpPr>
        <p:spPr>
          <a:xfrm>
            <a:off x="1877155" y="1122800"/>
            <a:ext cx="8795006" cy="2388531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Secure Gateway forDomestic Networks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602840" y="5980444"/>
            <a:ext cx="4461601" cy="6465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Orientador: Professor Doutor Mário Freire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Coorientador: Professor Doutor Pedro Inácio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2502639" y="5980444"/>
            <a:ext cx="4642822" cy="369479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Autor: Gustavo Gomes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950335" y="3753953"/>
            <a:ext cx="8750605" cy="369479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( GATEWAY PARA SEGURANÇA DA INTERNET DAS COISAS, EM REDES DOMÉSTICAS)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4294967295"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Notificador de email</a:t>
            </a:r>
          </a:p>
        </p:txBody>
      </p:sp>
      <p:sp>
        <p:nvSpPr>
          <p:cNvPr id="653" name="Shape 653"/>
          <p:cNvSpPr txBox="1"/>
          <p:nvPr>
            <p:ph idx="4294967295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Email Notification Subsystem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4294967295"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Conclusão</a:t>
            </a:r>
          </a:p>
        </p:txBody>
      </p:sp>
      <p:sp>
        <p:nvSpPr>
          <p:cNvPr id="659" name="Shape 659"/>
          <p:cNvSpPr txBox="1"/>
          <p:nvPr>
            <p:ph idx="4294967295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Agradecimentos!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idx="4294967295"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Dúvidas?</a:t>
            </a:r>
          </a:p>
        </p:txBody>
      </p:sp>
      <p:sp>
        <p:nvSpPr>
          <p:cNvPr id="665" name="Shape 665"/>
          <p:cNvSpPr txBox="1"/>
          <p:nvPr>
            <p:ph idx="4294967295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4294967295"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Contextualização</a:t>
            </a:r>
          </a:p>
        </p:txBody>
      </p:sp>
      <p:sp>
        <p:nvSpPr>
          <p:cNvPr id="599" name="Shape 599"/>
          <p:cNvSpPr txBox="1"/>
          <p:nvPr>
            <p:ph idx="4294967295" type="body"/>
          </p:nvPr>
        </p:nvSpPr>
        <p:spPr>
          <a:xfrm>
            <a:off x="1141854" y="2250366"/>
            <a:ext cx="9909866" cy="977171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quantidade de dispositivos considerados típicos da Internet of Things está a aumentar.</a:t>
            </a:r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1657" y="2883013"/>
            <a:ext cx="4720211" cy="3697018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1141854" y="3555469"/>
            <a:ext cx="5451295" cy="2586330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 pensa-se que até 2020 teremos cerca de 30 mil milhões de dispositivos que incluíem:</a:t>
            </a:r>
          </a:p>
          <a:p>
            <a:pPr indent="-286040" lvl="1" marL="74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Camaras de Videovigilância;</a:t>
            </a:r>
          </a:p>
          <a:p>
            <a:pPr indent="-286040" lvl="1" marL="74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Eletrodomésticos inteligentes;</a:t>
            </a:r>
          </a:p>
          <a:p>
            <a:pPr indent="-286040" lvl="1" marL="74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Redes de Sensores;</a:t>
            </a:r>
          </a:p>
          <a:p>
            <a:pPr indent="-286040" lvl="1" marL="74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Etc…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4294967295"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Problemas dos dispositivos</a:t>
            </a:r>
          </a:p>
        </p:txBody>
      </p:sp>
      <p:sp>
        <p:nvSpPr>
          <p:cNvPr id="607" name="Shape 607"/>
          <p:cNvSpPr txBox="1"/>
          <p:nvPr>
            <p:ph idx="4294967295" type="body"/>
          </p:nvPr>
        </p:nvSpPr>
        <p:spPr>
          <a:xfrm>
            <a:off x="1141854" y="2250366"/>
            <a:ext cx="9909866" cy="3543101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Estes dispositivos são bastante limitados em termos de recursos computacionais e isso faz com que a segurança fique para segundo plano. Temos o exemplo de uso de apenas HTTP para câmaras de videoviligilância.</a:t>
            </a:r>
          </a:p>
        </p:txBody>
      </p:sp>
      <p:pic>
        <p:nvPicPr>
          <p:cNvPr id="608" name="Shape 6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4237" y="3734880"/>
            <a:ext cx="3294104" cy="18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050" y="3734880"/>
            <a:ext cx="3241854" cy="18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Shape 6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5117" y="3734880"/>
            <a:ext cx="3349419" cy="1818472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 txBox="1"/>
          <p:nvPr/>
        </p:nvSpPr>
        <p:spPr>
          <a:xfrm>
            <a:off x="960284" y="5844621"/>
            <a:ext cx="10658733" cy="101605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Exemplo concreto: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4294967295"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objetivos</a:t>
            </a:r>
          </a:p>
        </p:txBody>
      </p:sp>
      <p:sp>
        <p:nvSpPr>
          <p:cNvPr id="617" name="Shape 617"/>
          <p:cNvSpPr txBox="1"/>
          <p:nvPr>
            <p:ph idx="4294967295" type="body"/>
          </p:nvPr>
        </p:nvSpPr>
        <p:spPr>
          <a:xfrm>
            <a:off x="1141854" y="2250366"/>
            <a:ext cx="9909866" cy="3543101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-228689" lvl="0" marL="22868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Restringir as ligações da rede protegida com direção ao exterior (Internet);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Bloquear ligações inseguras;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Usar a rede Tor para anonimato da fonte de comuniações;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Notificações de E-mail para ligações assinaladas;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Administração por aplicação móvel.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4294967295" type="title"/>
          </p:nvPr>
        </p:nvSpPr>
        <p:spPr>
          <a:xfrm>
            <a:off x="1141854" y="618760"/>
            <a:ext cx="9909866" cy="1479144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rIns="91475" tIns="45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Arquitetura do sistema</a:t>
            </a:r>
          </a:p>
        </p:txBody>
      </p:sp>
      <p:sp>
        <p:nvSpPr>
          <p:cNvPr id="623" name="Shape 623"/>
          <p:cNvSpPr txBox="1"/>
          <p:nvPr>
            <p:ph idx="4294967295" type="body"/>
          </p:nvPr>
        </p:nvSpPr>
        <p:spPr>
          <a:xfrm>
            <a:off x="1141854" y="2250366"/>
            <a:ext cx="9909866" cy="3543101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 sistema está dividido nas seguintes unidades: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Base de Dados;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Aplicação Móvel;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Web Service;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Interface com Firewall;</a:t>
            </a:r>
          </a:p>
          <a:p>
            <a:pPr indent="-228689" lvl="0" marL="228689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Notificador de Email.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4294967295"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Base de dados</a:t>
            </a:r>
          </a:p>
        </p:txBody>
      </p:sp>
      <p:sp>
        <p:nvSpPr>
          <p:cNvPr id="629" name="Shape 629"/>
          <p:cNvSpPr txBox="1"/>
          <p:nvPr>
            <p:ph idx="4294967295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4294967295"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Aplicação Móvel</a:t>
            </a:r>
          </a:p>
        </p:txBody>
      </p:sp>
      <p:sp>
        <p:nvSpPr>
          <p:cNvPr id="635" name="Shape 635"/>
          <p:cNvSpPr txBox="1"/>
          <p:nvPr>
            <p:ph idx="4294967295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(data por anunciar)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4294967295"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Web service</a:t>
            </a:r>
          </a:p>
        </p:txBody>
      </p:sp>
      <p:sp>
        <p:nvSpPr>
          <p:cNvPr id="641" name="Shape 641"/>
          <p:cNvSpPr txBox="1"/>
          <p:nvPr>
            <p:ph idx="4294967295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4294967295" type="title"/>
          </p:nvPr>
        </p:nvSpPr>
        <p:spPr>
          <a:xfrm>
            <a:off x="1141854" y="2134878"/>
            <a:ext cx="9909866" cy="25128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25" lIns="91475" rIns="91475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Intefarce com firewall</a:t>
            </a:r>
          </a:p>
        </p:txBody>
      </p:sp>
      <p:sp>
        <p:nvSpPr>
          <p:cNvPr id="647" name="Shape 647"/>
          <p:cNvSpPr txBox="1"/>
          <p:nvPr>
            <p:ph idx="4294967295" type="body"/>
          </p:nvPr>
        </p:nvSpPr>
        <p:spPr>
          <a:xfrm>
            <a:off x="1141808" y="4659471"/>
            <a:ext cx="9908376" cy="1141086"/>
          </a:xfrm>
          <a:prstGeom prst="rect">
            <a:avLst/>
          </a:prstGeom>
          <a:noFill/>
          <a:ln>
            <a:noFill/>
          </a:ln>
        </p:spPr>
        <p:txBody>
          <a:bodyPr anchorCtr="1" anchor="t" bIns="45725" lIns="91475" rIns="91475" tIns="45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Firewall Subsystem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ster1-Layout2-obj-Título-e-objeto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1-Layout13-cust-Cartão-de-Nome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1-Layout1-title-Diapositivo-de-título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ster1-Layout3-secHead-Cabeçalho-da-Secção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