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1AA79-E63E-40A0-A7B0-6752C93C2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44D66-BC8B-41A5-BEF7-B6F6DAA53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2107F9-A1AB-415D-A2A7-4C4D268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28CA95-B084-4C25-A89E-461EAC8B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328590-B5E4-44BB-80D5-FCAA03A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7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15047-15E5-4190-B2A3-B09F91E6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E85AC5-A6D0-4C8C-80BD-CDB59B724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3D16E-3D4B-4C16-B907-34F3E4F4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3929DA-89D1-48E8-927A-FF8AD473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4596F-4574-4712-A291-A2483FE4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1EF2F6-3989-4D50-ADAB-F5B69F660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72EA36-6833-44EF-B675-616643334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CD6531-E8D1-4124-B68A-BB0E557F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F3AD3-F29D-45A6-AB29-2F3F58B7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0CAAD1-419E-457F-9C7F-21466CC3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4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A433-4C2E-43F8-ACE0-4915317C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5519F-754E-41DA-A45B-348D23F4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12A2C-2BDC-42F5-9C22-92E2E99D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50E38-CCAB-4BAF-A3DA-36EC9412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461B8-2E2E-45A0-929E-B8D671A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36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2C31-5049-4A4D-A511-C422F669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AE839C-3ED1-438F-A63F-EEF1687A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76E32-C76F-4DF9-90C9-59E6E8FF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9B8709-AE83-4E76-A047-4BD6B9A1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21871A-316B-4E3E-A6DC-41B31B27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4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2061A-6835-4C9E-88D4-CEEF8619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BBA26-730D-461B-AD89-3992C8D40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36F8CA-8865-4B01-994E-6C240EEDA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F1DCFA-69EF-4E3E-836F-93DD4825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957630-A812-40A1-8F76-3F8596FF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D382C-9494-4604-86E9-54DAE8CE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3E18A-3205-49D1-8F93-DCF06740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713333-C6D2-451B-A8BA-A303988F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86ECD8-DA05-47BA-B6A0-E5DCEFD7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975272-6C3E-4522-A8B1-A0FEDBD65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F88DE1-2302-4A47-B6C3-A0E5201D0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92A1A3-7895-470E-BA65-6F5099F1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735F46-9578-431B-B63D-BA5DD150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93222E-1305-4E72-86D0-4BC48A60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8C8FE-895B-4A91-AC91-06813442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A30E4C-AD53-4D9E-A149-D4A3EAF3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A71FF7-AC7D-455A-BA28-2CCED41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6FE595-5979-4BD3-A974-A83CAC60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49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E95D22-EE2A-4526-991B-CFE12728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F22355-9830-4B2A-BD19-CDB7EB71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20F105-4A2C-4D64-B557-3E639DC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84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99E1A-4F19-44CC-815D-F65DE5E9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77EA2-FC34-4852-B669-F02F6A61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7CD551-0EF5-4746-807E-3787F5B02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7027A-E5E4-45E6-B1A9-C4BC58C1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34379-334E-4D4E-A383-4A7CB4C2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4C032A-F80F-44F5-9C08-6E7859C1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80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65C6D-6920-45DB-9792-AE1AB6BF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49597A-863B-4BE7-8FE3-752482398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0F22AB-9129-49B1-BF1D-23B2DAA59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25AB5A-5F8B-4DE4-81ED-E7891794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623F13-18CC-415E-BFC7-C5A617C2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3096E-CA5C-42E8-8BEF-F0090C24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55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89023C-0703-4B49-B67A-6D1B7F5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AB577A-0550-4FD8-BD61-E41EED20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F3783-3CF1-4461-8DE0-7A65FB60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85A4-7085-47C4-86C9-5CAEBBD3D21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BA469B-AE89-466C-9D16-5E98A1C0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65786-18F6-4278-8FFC-3714CDAA6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3480-774D-4E73-A888-7FFBBF83DC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58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>
            <a:extLst>
              <a:ext uri="{FF2B5EF4-FFF2-40B4-BE49-F238E27FC236}">
                <a16:creationId xmlns:a16="http://schemas.microsoft.com/office/drawing/2014/main" id="{897216C2-344B-4F08-815E-4DAB8B12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188" y="696650"/>
            <a:ext cx="13374376" cy="626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28EC366F-42DD-4FBE-8671-486E3A70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3" y="3542771"/>
            <a:ext cx="25989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C54FF3-EF67-4A20-80AF-0D46D356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37" y="2138362"/>
            <a:ext cx="6260134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4DE3E22-D745-4B21-B870-626950677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333" y="1180478"/>
            <a:ext cx="4649354" cy="5283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pt-BR" sz="36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it"/>
                <a:cs typeface="Arial" panose="020B0604020202020204" pitchFamily="34" charset="0"/>
              </a:rPr>
              <a:t>عصابة من المصابين بالتوحد</a:t>
            </a:r>
            <a:r>
              <a:rPr kumimoji="0" lang="pt-BR" altLang="pt-BR" sz="36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0" lang="pt-BR" altLang="pt-BR" sz="36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B2C712EF-6E95-4D95-8184-480C728D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7496"/>
            <a:ext cx="12192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774FD588-B8D2-41A8-949C-F35684F0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3" y="1003317"/>
            <a:ext cx="332422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BBB9CC53-7B1E-4677-B9AC-1C8E1FD13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710666" y="1218824"/>
            <a:ext cx="3324224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D831EB12-5EAB-4A62-A258-A0648C0B4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73" y="3647496"/>
            <a:ext cx="1889616" cy="188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41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1DEV</dc:creator>
  <cp:lastModifiedBy>1DEV</cp:lastModifiedBy>
  <cp:revision>3</cp:revision>
  <dcterms:created xsi:type="dcterms:W3CDTF">2025-03-25T16:07:50Z</dcterms:created>
  <dcterms:modified xsi:type="dcterms:W3CDTF">2025-03-25T16:29:56Z</dcterms:modified>
</cp:coreProperties>
</file>