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657BE-5F81-4958-A68D-2C1AF0DBFEEC}" v="1156" dt="2023-09-19T00:37:39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F6AAE61-605E-465D-834F-4790E8DD8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8CE172-3812-4BDF-8CF2-603C3B08E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9CCD0-351B-453D-9A1C-72C6B99B6929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78AA75-68F7-4D1A-8931-8CFF24F0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62225B-EA04-4726-AC00-C97952155B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698F1-9F7D-4A85-BC33-44E4D9C67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351F-CBF3-4BC4-9270-296E822FDF10}" type="datetimeFigureOut">
              <a:rPr lang="pt-BR" noProof="0" smtClean="0"/>
              <a:t>18/09/2023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A04F8-6E16-47A8-99E4-0F476081C4C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3125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A04F8-6E16-47A8-99E4-0F476081C4C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6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6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8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1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78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6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29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69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44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4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6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3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2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0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4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6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1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49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1786" y="1454964"/>
            <a:ext cx="4696438" cy="3308840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5000"/>
              <a:t>Hand's On C#</a:t>
            </a:r>
            <a:br>
              <a:rPr lang="pt-BR" sz="5000"/>
            </a:br>
            <a:r>
              <a:rPr lang="pt-BR" sz="5000"/>
              <a:t>Construindo um Chat de mensagens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1786" y="4763803"/>
            <a:ext cx="4696438" cy="1464378"/>
          </a:xfrm>
        </p:spPr>
        <p:txBody>
          <a:bodyPr rtlCol="0">
            <a:normAutofit/>
          </a:bodyPr>
          <a:lstStyle/>
          <a:p>
            <a:r>
              <a:rPr lang="pt-BR" err="1"/>
              <a:t>GustaVO</a:t>
            </a:r>
            <a:r>
              <a:rPr lang="pt-BR"/>
              <a:t> FÜLBER</a:t>
            </a: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EEC369D5-D678-7FC5-47E9-41CA3DB4F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92" r="33225" b="-3"/>
          <a:stretch/>
        </p:blipFill>
        <p:spPr>
          <a:xfrm>
            <a:off x="20" y="10"/>
            <a:ext cx="347599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B4F2A-E50A-4A7A-D93D-F8BA5ECB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569" y="1358398"/>
            <a:ext cx="5106271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u="sng" dirty="0"/>
              <a:t>Hand's</a:t>
            </a:r>
            <a:r>
              <a:rPr lang="en-US" sz="7200" dirty="0"/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25159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D34974-0A8A-5679-2584-14B1AF76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anchor="ctr">
            <a:normAutofit/>
          </a:bodyPr>
          <a:lstStyle/>
          <a:p>
            <a:pPr algn="ctr"/>
            <a:r>
              <a:rPr lang="pt-BR"/>
              <a:t>Quem voz fala?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489105-796C-8154-F4F9-DC47E833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895" y="804671"/>
            <a:ext cx="4799948" cy="5248657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dirty="0"/>
              <a:t>Formado com Láurea Acadêmica em ADS pelo </a:t>
            </a:r>
            <a:r>
              <a:rPr lang="pt-BR" dirty="0" err="1"/>
              <a:t>Biopark</a:t>
            </a:r>
          </a:p>
          <a:p>
            <a:r>
              <a:rPr lang="pt-BR" dirty="0"/>
              <a:t>Cursando MBA em Big Data</a:t>
            </a:r>
            <a:endParaRPr lang="en-US" dirty="0"/>
          </a:p>
          <a:p>
            <a:r>
              <a:rPr lang="pt-BR" dirty="0"/>
              <a:t>5 anos de </a:t>
            </a:r>
            <a:r>
              <a:rPr lang="pt-BR" dirty="0">
                <a:ea typeface="+mj-lt"/>
                <a:cs typeface="+mj-lt"/>
              </a:rPr>
              <a:t>experiência </a:t>
            </a:r>
            <a:r>
              <a:rPr lang="pt-BR" dirty="0"/>
              <a:t>com desenvolvimento</a:t>
            </a:r>
          </a:p>
          <a:p>
            <a:r>
              <a:rPr lang="pt-BR" dirty="0"/>
              <a:t>Atualmente atuando como Analista Desenvolvedor na </a:t>
            </a:r>
            <a:r>
              <a:rPr lang="pt-BR" dirty="0" err="1"/>
              <a:t>Inside</a:t>
            </a:r>
            <a:r>
              <a:rPr lang="pt-BR" dirty="0"/>
              <a:t> Sistemas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02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2000"/>
                <a:hueMod val="96000"/>
                <a:satMod val="128000"/>
                <a:lumMod val="114000"/>
              </a:schemeClr>
            </a:gs>
            <a:gs pos="100000">
              <a:schemeClr val="bg1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Escritório com computadores">
            <a:extLst>
              <a:ext uri="{FF2B5EF4-FFF2-40B4-BE49-F238E27FC236}">
                <a16:creationId xmlns:a16="http://schemas.microsoft.com/office/drawing/2014/main" id="{81213B5A-A7EF-CE16-F987-74C7842D8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grayscl/>
          </a:blip>
          <a:srcRect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ACC922-E213-609A-67E7-FC2A430E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pt-BR"/>
              <a:t>Requisitos operacionais</a:t>
            </a:r>
          </a:p>
        </p:txBody>
      </p:sp>
      <p:sp>
        <p:nvSpPr>
          <p:cNvPr id="40" name="Espaço Reservado para Conteúdo 2">
            <a:extLst>
              <a:ext uri="{FF2B5EF4-FFF2-40B4-BE49-F238E27FC236}">
                <a16:creationId xmlns:a16="http://schemas.microsoft.com/office/drawing/2014/main" id="{98CD111A-A29F-2955-2675-E397E1B9E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052918"/>
            <a:ext cx="6709905" cy="4195481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pt-BR"/>
              <a:t>Visual Studio </a:t>
            </a:r>
            <a:r>
              <a:rPr lang="pt-BR" err="1"/>
              <a:t>Comunity</a:t>
            </a:r>
            <a:r>
              <a:rPr lang="pt-BR"/>
              <a:t> 2022 ou </a:t>
            </a:r>
            <a:r>
              <a:rPr lang="pt-BR" err="1"/>
              <a:t>VSCode</a:t>
            </a:r>
          </a:p>
          <a:p>
            <a:r>
              <a:rPr lang="pt-BR" err="1"/>
              <a:t>Dotnet</a:t>
            </a:r>
            <a:r>
              <a:rPr lang="pt-BR"/>
              <a:t> 7</a:t>
            </a:r>
          </a:p>
          <a:p>
            <a:r>
              <a:rPr lang="pt-BR" err="1"/>
              <a:t>MySql</a:t>
            </a:r>
            <a:r>
              <a:rPr lang="pt-BR"/>
              <a:t> </a:t>
            </a:r>
            <a:r>
              <a:rPr lang="pt-BR">
                <a:ea typeface="+mj-lt"/>
                <a:cs typeface="+mj-lt"/>
              </a:rPr>
              <a:t>Workbench (opcional)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7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40" name="Picture 2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42" name="Oval 2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2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46" name="Picture 2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48" name="Rectangle 3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 descr="Três flechas no alvo">
            <a:extLst>
              <a:ext uri="{FF2B5EF4-FFF2-40B4-BE49-F238E27FC236}">
                <a16:creationId xmlns:a16="http://schemas.microsoft.com/office/drawing/2014/main" id="{79B3F456-3B38-0EAA-530E-2E3E729A5C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16134" t="9091" r="447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50" name="Rectangle 32">
            <a:extLst>
              <a:ext uri="{FF2B5EF4-FFF2-40B4-BE49-F238E27FC236}">
                <a16:creationId xmlns:a16="http://schemas.microsoft.com/office/drawing/2014/main" id="{C73A1314-2070-446E-B692-C78D88AA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3350" y="0"/>
            <a:ext cx="439935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34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943350" y="1295400"/>
            <a:ext cx="440055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973237-FC21-663E-0BC2-FC7EE175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20" y="1447800"/>
            <a:ext cx="3421839" cy="3253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Quais nossos objetivos?</a:t>
            </a:r>
          </a:p>
        </p:txBody>
      </p:sp>
    </p:spTree>
    <p:extLst>
      <p:ext uri="{BB962C8B-B14F-4D97-AF65-F5344CB8AC3E}">
        <p14:creationId xmlns:p14="http://schemas.microsoft.com/office/powerpoint/2010/main" val="119738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áfico em documento com caneta">
            <a:extLst>
              <a:ext uri="{FF2B5EF4-FFF2-40B4-BE49-F238E27FC236}">
                <a16:creationId xmlns:a16="http://schemas.microsoft.com/office/drawing/2014/main" id="{B1D479C6-7F3B-1968-4ED8-4371F842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grayscl/>
          </a:blip>
          <a:srcRect l="11000" r="-2" b="-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8" name="Rectangle 20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9E1A20-7642-1398-A6C0-9D94BB37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052918"/>
            <a:ext cx="6709905" cy="4195481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pt-BR"/>
              <a:t>Entender o surgimento do C#</a:t>
            </a:r>
          </a:p>
          <a:p>
            <a:r>
              <a:rPr lang="pt-BR"/>
              <a:t>Mostrar rapidamente a sintaxe da linguagem</a:t>
            </a:r>
          </a:p>
          <a:p>
            <a:r>
              <a:rPr lang="pt-BR"/>
              <a:t>Entender a estrutura básica de uma API utilizando .NET</a:t>
            </a:r>
          </a:p>
          <a:p>
            <a:r>
              <a:rPr lang="pt-BR"/>
              <a:t>Criar nossa API de chat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63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2000"/>
                <a:hueMod val="96000"/>
                <a:satMod val="128000"/>
                <a:lumMod val="114000"/>
              </a:schemeClr>
            </a:gs>
            <a:gs pos="100000">
              <a:schemeClr val="bg1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5" descr="Arte de papel com várias cores">
            <a:extLst>
              <a:ext uri="{FF2B5EF4-FFF2-40B4-BE49-F238E27FC236}">
                <a16:creationId xmlns:a16="http://schemas.microsoft.com/office/drawing/2014/main" id="{C484A74E-389C-1DCD-E476-A0812AA0B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grayscl/>
          </a:blip>
          <a:srcRect l="6788" r="4211" b="-2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91B577-5647-8D2F-ECC8-E28C92C7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pt-BR"/>
              <a:t>Nossa motivação</a:t>
            </a:r>
            <a:endParaRPr lang="pt-BR" dirty="0"/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2DB7BF44-7324-3C3A-4FA1-67CC95EA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052918"/>
            <a:ext cx="6709905" cy="4195481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pt-BR"/>
              <a:t>Não existe uma API desse tipo hoje no mercado com fácil implementação</a:t>
            </a:r>
          </a:p>
          <a:p>
            <a:r>
              <a:rPr lang="pt-BR"/>
              <a:t>Conta e, conta muito para o currículo</a:t>
            </a:r>
          </a:p>
          <a:p>
            <a:r>
              <a:rPr lang="pt-BR"/>
              <a:t>Vale um pequeno valor em R$ pra melhor API criada</a:t>
            </a:r>
          </a:p>
        </p:txBody>
      </p:sp>
    </p:spTree>
    <p:extLst>
      <p:ext uri="{BB962C8B-B14F-4D97-AF65-F5344CB8AC3E}">
        <p14:creationId xmlns:p14="http://schemas.microsoft.com/office/powerpoint/2010/main" val="255370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F76CA-BF5A-01A7-CDE8-C1BF5070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876" y="1447799"/>
            <a:ext cx="2048594" cy="4766734"/>
          </a:xfrm>
        </p:spPr>
        <p:txBody>
          <a:bodyPr anchor="t">
            <a:normAutofit/>
          </a:bodyPr>
          <a:lstStyle/>
          <a:p>
            <a:r>
              <a:rPr lang="pt-BR" sz="3500" dirty="0"/>
              <a:t>O que é? Porque?</a:t>
            </a:r>
            <a:br>
              <a:rPr lang="pt-BR" sz="3500" dirty="0"/>
            </a:br>
            <a:r>
              <a:rPr lang="pt-BR" sz="3500" dirty="0"/>
              <a:t>E para que?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C758B-BA2B-4E11-6CA7-057386A38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47798"/>
            <a:ext cx="4712238" cy="4766735"/>
          </a:xfrm>
        </p:spPr>
        <p:txBody>
          <a:bodyPr anchor="t">
            <a:normAutofit/>
          </a:bodyPr>
          <a:lstStyle/>
          <a:p>
            <a:r>
              <a:rPr lang="pt-BR" dirty="0"/>
              <a:t>Linguagem orientada ao objeto de alto nível criada pela Microsoft</a:t>
            </a:r>
          </a:p>
          <a:p>
            <a:r>
              <a:rPr lang="pt-BR" dirty="0"/>
              <a:t>Microsoft tentou de maneira frustrante adquirir o JAVA</a:t>
            </a:r>
          </a:p>
          <a:p>
            <a:r>
              <a:rPr lang="pt-BR" dirty="0"/>
              <a:t>A empresa na época, se sentia na necessidade de implementar sua própria linguagem sem dependência de outras empresas</a:t>
            </a:r>
          </a:p>
        </p:txBody>
      </p:sp>
    </p:spTree>
    <p:extLst>
      <p:ext uri="{BB962C8B-B14F-4D97-AF65-F5344CB8AC3E}">
        <p14:creationId xmlns:p14="http://schemas.microsoft.com/office/powerpoint/2010/main" val="308622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B433CB-0823-E367-E9B9-35F950FB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987" y="1454964"/>
            <a:ext cx="5128238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Sintaxe     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A777D-798E-AC29-1630-038567D7AB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501" r="56913" b="-3"/>
          <a:stretch/>
        </p:blipFill>
        <p:spPr>
          <a:xfrm>
            <a:off x="20" y="10"/>
            <a:ext cx="304419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5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20E726-CB08-7F35-7737-9AE1042F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454964"/>
            <a:ext cx="250446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Estrutura do projeto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210B1-DA28-69BD-A49F-D5741B69AE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63" r="14257" b="2"/>
          <a:stretch/>
        </p:blipFill>
        <p:spPr>
          <a:xfrm>
            <a:off x="3476011" y="10"/>
            <a:ext cx="566798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13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</Words>
  <Application>Microsoft Office PowerPoint</Application>
  <PresentationFormat>Apresentação na tela (4:3)</PresentationFormat>
  <Paragraphs>1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Ion</vt:lpstr>
      <vt:lpstr>Hand's On C# Construindo um Chat de mensagens</vt:lpstr>
      <vt:lpstr>Quem voz fala?</vt:lpstr>
      <vt:lpstr>Requisitos operacionais</vt:lpstr>
      <vt:lpstr>Quais nossos objetivos?</vt:lpstr>
      <vt:lpstr>Apresentação do PowerPoint</vt:lpstr>
      <vt:lpstr>Nossa motivação</vt:lpstr>
      <vt:lpstr>O que é? Porque? E para que? </vt:lpstr>
      <vt:lpstr>Sintaxe      </vt:lpstr>
      <vt:lpstr>Estrutura do projeto</vt:lpstr>
      <vt:lpstr>Hand's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223</cp:revision>
  <dcterms:created xsi:type="dcterms:W3CDTF">2023-09-18T23:01:37Z</dcterms:created>
  <dcterms:modified xsi:type="dcterms:W3CDTF">2023-09-19T00:39:02Z</dcterms:modified>
</cp:coreProperties>
</file>