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422AC2-0A41-4095-BF87-B12B8FE7D325}" v="102" dt="2020-11-13T14:33:54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32" y="-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Guedes" userId="e5f48db80f9b9256" providerId="LiveId" clId="{F2422AC2-0A41-4095-BF87-B12B8FE7D325}"/>
    <pc:docChg chg="undo custSel addSld delSld modSld sldOrd">
      <pc:chgData name="Gustavo Guedes" userId="e5f48db80f9b9256" providerId="LiveId" clId="{F2422AC2-0A41-4095-BF87-B12B8FE7D325}" dt="2020-11-13T14:34:18.669" v="2439" actId="1076"/>
      <pc:docMkLst>
        <pc:docMk/>
      </pc:docMkLst>
      <pc:sldChg chg="addSp delSp modSp">
        <pc:chgData name="Gustavo Guedes" userId="e5f48db80f9b9256" providerId="LiveId" clId="{F2422AC2-0A41-4095-BF87-B12B8FE7D325}" dt="2020-11-13T13:48:10.270" v="457" actId="478"/>
        <pc:sldMkLst>
          <pc:docMk/>
          <pc:sldMk cId="1518714037" sldId="256"/>
        </pc:sldMkLst>
        <pc:spChg chg="mod">
          <ac:chgData name="Gustavo Guedes" userId="e5f48db80f9b9256" providerId="LiveId" clId="{F2422AC2-0A41-4095-BF87-B12B8FE7D325}" dt="2020-11-13T13:39:08.659" v="235" actId="1076"/>
          <ac:spMkLst>
            <pc:docMk/>
            <pc:sldMk cId="1518714037" sldId="256"/>
            <ac:spMk id="6" creationId="{DBC53AFB-7FDF-42A4-AFF0-A67BB6866C8A}"/>
          </ac:spMkLst>
        </pc:spChg>
        <pc:spChg chg="mod">
          <ac:chgData name="Gustavo Guedes" userId="e5f48db80f9b9256" providerId="LiveId" clId="{F2422AC2-0A41-4095-BF87-B12B8FE7D325}" dt="2020-11-13T13:42:24.258" v="328" actId="1076"/>
          <ac:spMkLst>
            <pc:docMk/>
            <pc:sldMk cId="1518714037" sldId="256"/>
            <ac:spMk id="7" creationId="{C6E7B5A8-D401-4E37-A3D9-BEF62434F148}"/>
          </ac:spMkLst>
        </pc:spChg>
        <pc:spChg chg="add mod">
          <ac:chgData name="Gustavo Guedes" userId="e5f48db80f9b9256" providerId="LiveId" clId="{F2422AC2-0A41-4095-BF87-B12B8FE7D325}" dt="2020-11-13T13:30:29.859" v="13" actId="20577"/>
          <ac:spMkLst>
            <pc:docMk/>
            <pc:sldMk cId="1518714037" sldId="256"/>
            <ac:spMk id="13" creationId="{5E511684-6E34-4EE6-B39D-969BFE419763}"/>
          </ac:spMkLst>
        </pc:spChg>
        <pc:spChg chg="add mod">
          <ac:chgData name="Gustavo Guedes" userId="e5f48db80f9b9256" providerId="LiveId" clId="{F2422AC2-0A41-4095-BF87-B12B8FE7D325}" dt="2020-11-13T13:30:54.925" v="30" actId="1076"/>
          <ac:spMkLst>
            <pc:docMk/>
            <pc:sldMk cId="1518714037" sldId="256"/>
            <ac:spMk id="14" creationId="{194CE151-E711-4391-9EB9-D2390B6E92FA}"/>
          </ac:spMkLst>
        </pc:spChg>
        <pc:spChg chg="add mod">
          <ac:chgData name="Gustavo Guedes" userId="e5f48db80f9b9256" providerId="LiveId" clId="{F2422AC2-0A41-4095-BF87-B12B8FE7D325}" dt="2020-11-13T13:31:11.717" v="51" actId="1076"/>
          <ac:spMkLst>
            <pc:docMk/>
            <pc:sldMk cId="1518714037" sldId="256"/>
            <ac:spMk id="15" creationId="{60A04164-9589-42F3-864C-EA65FA2DD5DE}"/>
          </ac:spMkLst>
        </pc:spChg>
        <pc:spChg chg="add mod">
          <ac:chgData name="Gustavo Guedes" userId="e5f48db80f9b9256" providerId="LiveId" clId="{F2422AC2-0A41-4095-BF87-B12B8FE7D325}" dt="2020-11-13T13:36:02.973" v="93" actId="1076"/>
          <ac:spMkLst>
            <pc:docMk/>
            <pc:sldMk cId="1518714037" sldId="256"/>
            <ac:spMk id="16" creationId="{6662E89E-9D46-4E6B-8600-039DE56F26B6}"/>
          </ac:spMkLst>
        </pc:spChg>
        <pc:spChg chg="add">
          <ac:chgData name="Gustavo Guedes" userId="e5f48db80f9b9256" providerId="LiveId" clId="{F2422AC2-0A41-4095-BF87-B12B8FE7D325}" dt="2020-11-13T13:32:04.556" v="58"/>
          <ac:spMkLst>
            <pc:docMk/>
            <pc:sldMk cId="1518714037" sldId="256"/>
            <ac:spMk id="20" creationId="{5FBCCE09-4907-4BDB-B5A2-63C5C94AA791}"/>
          </ac:spMkLst>
        </pc:spChg>
        <pc:spChg chg="add mod">
          <ac:chgData name="Gustavo Guedes" userId="e5f48db80f9b9256" providerId="LiveId" clId="{F2422AC2-0A41-4095-BF87-B12B8FE7D325}" dt="2020-11-13T13:36:31.462" v="96" actId="1076"/>
          <ac:spMkLst>
            <pc:docMk/>
            <pc:sldMk cId="1518714037" sldId="256"/>
            <ac:spMk id="21" creationId="{750BA480-FBA7-4A3F-B71A-4FD7DCB6DCBA}"/>
          </ac:spMkLst>
        </pc:spChg>
        <pc:spChg chg="add mod">
          <ac:chgData name="Gustavo Guedes" userId="e5f48db80f9b9256" providerId="LiveId" clId="{F2422AC2-0A41-4095-BF87-B12B8FE7D325}" dt="2020-11-13T13:37:17.888" v="123" actId="1076"/>
          <ac:spMkLst>
            <pc:docMk/>
            <pc:sldMk cId="1518714037" sldId="256"/>
            <ac:spMk id="22" creationId="{0BBD479B-7A5C-4454-95CA-59B44B292817}"/>
          </ac:spMkLst>
        </pc:spChg>
        <pc:spChg chg="add mod">
          <ac:chgData name="Gustavo Guedes" userId="e5f48db80f9b9256" providerId="LiveId" clId="{F2422AC2-0A41-4095-BF87-B12B8FE7D325}" dt="2020-11-13T13:37:49.034" v="183" actId="1076"/>
          <ac:spMkLst>
            <pc:docMk/>
            <pc:sldMk cId="1518714037" sldId="256"/>
            <ac:spMk id="23" creationId="{121F7D8A-28C4-4DCF-A1B9-986AB92D0B43}"/>
          </ac:spMkLst>
        </pc:spChg>
        <pc:spChg chg="add mod">
          <ac:chgData name="Gustavo Guedes" userId="e5f48db80f9b9256" providerId="LiveId" clId="{F2422AC2-0A41-4095-BF87-B12B8FE7D325}" dt="2020-11-13T13:34:26.363" v="79" actId="14100"/>
          <ac:spMkLst>
            <pc:docMk/>
            <pc:sldMk cId="1518714037" sldId="256"/>
            <ac:spMk id="24" creationId="{4CA5A0FB-631E-47FB-ADAE-0396C968A79E}"/>
          </ac:spMkLst>
        </pc:spChg>
        <pc:spChg chg="add mod">
          <ac:chgData name="Gustavo Guedes" userId="e5f48db80f9b9256" providerId="LiveId" clId="{F2422AC2-0A41-4095-BF87-B12B8FE7D325}" dt="2020-11-13T13:35:44.741" v="91" actId="1076"/>
          <ac:spMkLst>
            <pc:docMk/>
            <pc:sldMk cId="1518714037" sldId="256"/>
            <ac:spMk id="25" creationId="{0CDD157B-CEBF-4F8F-ACA1-20CDDE35D814}"/>
          </ac:spMkLst>
        </pc:spChg>
        <pc:spChg chg="add mod">
          <ac:chgData name="Gustavo Guedes" userId="e5f48db80f9b9256" providerId="LiveId" clId="{F2422AC2-0A41-4095-BF87-B12B8FE7D325}" dt="2020-11-13T13:38:26.793" v="226" actId="1076"/>
          <ac:spMkLst>
            <pc:docMk/>
            <pc:sldMk cId="1518714037" sldId="256"/>
            <ac:spMk id="27" creationId="{626A1E62-ECF1-46AF-BAD6-F3056F5D4C66}"/>
          </ac:spMkLst>
        </pc:spChg>
        <pc:spChg chg="add mod">
          <ac:chgData name="Gustavo Guedes" userId="e5f48db80f9b9256" providerId="LiveId" clId="{F2422AC2-0A41-4095-BF87-B12B8FE7D325}" dt="2020-11-13T13:38:50.250" v="228" actId="1076"/>
          <ac:spMkLst>
            <pc:docMk/>
            <pc:sldMk cId="1518714037" sldId="256"/>
            <ac:spMk id="28" creationId="{726584A0-3C81-4A7E-91CE-D6ED67BF487E}"/>
          </ac:spMkLst>
        </pc:spChg>
        <pc:spChg chg="add mod">
          <ac:chgData name="Gustavo Guedes" userId="e5f48db80f9b9256" providerId="LiveId" clId="{F2422AC2-0A41-4095-BF87-B12B8FE7D325}" dt="2020-11-13T13:38:50.250" v="228" actId="1076"/>
          <ac:spMkLst>
            <pc:docMk/>
            <pc:sldMk cId="1518714037" sldId="256"/>
            <ac:spMk id="32" creationId="{173F62E9-97C0-44B7-A22A-0D777392A815}"/>
          </ac:spMkLst>
        </pc:spChg>
        <pc:spChg chg="add del mod">
          <ac:chgData name="Gustavo Guedes" userId="e5f48db80f9b9256" providerId="LiveId" clId="{F2422AC2-0A41-4095-BF87-B12B8FE7D325}" dt="2020-11-13T13:39:46.101" v="253"/>
          <ac:spMkLst>
            <pc:docMk/>
            <pc:sldMk cId="1518714037" sldId="256"/>
            <ac:spMk id="33" creationId="{68BDA7B8-5443-48D8-B033-E7055E7E0E39}"/>
          </ac:spMkLst>
        </pc:spChg>
        <pc:spChg chg="add mod">
          <ac:chgData name="Gustavo Guedes" userId="e5f48db80f9b9256" providerId="LiveId" clId="{F2422AC2-0A41-4095-BF87-B12B8FE7D325}" dt="2020-11-13T13:40:55.445" v="289" actId="1076"/>
          <ac:spMkLst>
            <pc:docMk/>
            <pc:sldMk cId="1518714037" sldId="256"/>
            <ac:spMk id="34" creationId="{A0D44BBC-DF1F-4BED-A817-C29D824C9D85}"/>
          </ac:spMkLst>
        </pc:spChg>
        <pc:spChg chg="add mod">
          <ac:chgData name="Gustavo Guedes" userId="e5f48db80f9b9256" providerId="LiveId" clId="{F2422AC2-0A41-4095-BF87-B12B8FE7D325}" dt="2020-11-13T13:41:00.482" v="290" actId="1076"/>
          <ac:spMkLst>
            <pc:docMk/>
            <pc:sldMk cId="1518714037" sldId="256"/>
            <ac:spMk id="35" creationId="{0C194C99-E83F-4052-ABE8-5CA3596CB11D}"/>
          </ac:spMkLst>
        </pc:spChg>
        <pc:spChg chg="add mod">
          <ac:chgData name="Gustavo Guedes" userId="e5f48db80f9b9256" providerId="LiveId" clId="{F2422AC2-0A41-4095-BF87-B12B8FE7D325}" dt="2020-11-13T13:41:23.592" v="322" actId="20577"/>
          <ac:spMkLst>
            <pc:docMk/>
            <pc:sldMk cId="1518714037" sldId="256"/>
            <ac:spMk id="37" creationId="{A5FA3B99-A052-4124-B974-14D39978F311}"/>
          </ac:spMkLst>
        </pc:spChg>
        <pc:spChg chg="add mod">
          <ac:chgData name="Gustavo Guedes" userId="e5f48db80f9b9256" providerId="LiveId" clId="{F2422AC2-0A41-4095-BF87-B12B8FE7D325}" dt="2020-11-13T13:39:15.833" v="240" actId="14100"/>
          <ac:spMkLst>
            <pc:docMk/>
            <pc:sldMk cId="1518714037" sldId="256"/>
            <ac:spMk id="38" creationId="{A6EEE095-014B-442B-95A1-B77DB1A090AD}"/>
          </ac:spMkLst>
        </pc:spChg>
        <pc:spChg chg="add del">
          <ac:chgData name="Gustavo Guedes" userId="e5f48db80f9b9256" providerId="LiveId" clId="{F2422AC2-0A41-4095-BF87-B12B8FE7D325}" dt="2020-11-13T13:39:09.436" v="236"/>
          <ac:spMkLst>
            <pc:docMk/>
            <pc:sldMk cId="1518714037" sldId="256"/>
            <ac:spMk id="39" creationId="{496A719A-AB6E-4AF8-9BB6-DD9002DAF528}"/>
          </ac:spMkLst>
        </pc:spChg>
        <pc:spChg chg="add mod">
          <ac:chgData name="Gustavo Guedes" userId="e5f48db80f9b9256" providerId="LiveId" clId="{F2422AC2-0A41-4095-BF87-B12B8FE7D325}" dt="2020-11-13T13:39:22.199" v="242" actId="1076"/>
          <ac:spMkLst>
            <pc:docMk/>
            <pc:sldMk cId="1518714037" sldId="256"/>
            <ac:spMk id="40" creationId="{51AC08E3-7507-4391-894E-7730B1AA4454}"/>
          </ac:spMkLst>
        </pc:spChg>
        <pc:spChg chg="add mod">
          <ac:chgData name="Gustavo Guedes" userId="e5f48db80f9b9256" providerId="LiveId" clId="{F2422AC2-0A41-4095-BF87-B12B8FE7D325}" dt="2020-11-13T13:39:45.501" v="251" actId="1076"/>
          <ac:spMkLst>
            <pc:docMk/>
            <pc:sldMk cId="1518714037" sldId="256"/>
            <ac:spMk id="41" creationId="{E2D664C0-DD85-4132-B459-D53893151396}"/>
          </ac:spMkLst>
        </pc:spChg>
        <pc:spChg chg="add del mod">
          <ac:chgData name="Gustavo Guedes" userId="e5f48db80f9b9256" providerId="LiveId" clId="{F2422AC2-0A41-4095-BF87-B12B8FE7D325}" dt="2020-11-13T13:41:54.017" v="323" actId="478"/>
          <ac:spMkLst>
            <pc:docMk/>
            <pc:sldMk cId="1518714037" sldId="256"/>
            <ac:spMk id="42" creationId="{EC7D173B-B4FD-4E39-A33A-E130BF1F4D86}"/>
          </ac:spMkLst>
        </pc:spChg>
        <pc:spChg chg="add mod">
          <ac:chgData name="Gustavo Guedes" userId="e5f48db80f9b9256" providerId="LiveId" clId="{F2422AC2-0A41-4095-BF87-B12B8FE7D325}" dt="2020-11-13T13:42:44.123" v="332" actId="1076"/>
          <ac:spMkLst>
            <pc:docMk/>
            <pc:sldMk cId="1518714037" sldId="256"/>
            <ac:spMk id="43" creationId="{13B9B082-63BA-4740-9801-6C372B960038}"/>
          </ac:spMkLst>
        </pc:spChg>
        <pc:spChg chg="add mod">
          <ac:chgData name="Gustavo Guedes" userId="e5f48db80f9b9256" providerId="LiveId" clId="{F2422AC2-0A41-4095-BF87-B12B8FE7D325}" dt="2020-11-13T13:42:51.452" v="334" actId="1076"/>
          <ac:spMkLst>
            <pc:docMk/>
            <pc:sldMk cId="1518714037" sldId="256"/>
            <ac:spMk id="44" creationId="{B0D06292-5E04-4351-9279-CE561D001DA6}"/>
          </ac:spMkLst>
        </pc:spChg>
        <pc:spChg chg="add del mod">
          <ac:chgData name="Gustavo Guedes" userId="e5f48db80f9b9256" providerId="LiveId" clId="{F2422AC2-0A41-4095-BF87-B12B8FE7D325}" dt="2020-11-13T13:48:10.270" v="457" actId="478"/>
          <ac:spMkLst>
            <pc:docMk/>
            <pc:sldMk cId="1518714037" sldId="256"/>
            <ac:spMk id="45" creationId="{198185FF-082E-4034-8408-7C2C3D6A0631}"/>
          </ac:spMkLst>
        </pc:spChg>
        <pc:cxnChg chg="mod">
          <ac:chgData name="Gustavo Guedes" userId="e5f48db80f9b9256" providerId="LiveId" clId="{F2422AC2-0A41-4095-BF87-B12B8FE7D325}" dt="2020-11-13T13:30:36.505" v="14" actId="1076"/>
          <ac:cxnSpMkLst>
            <pc:docMk/>
            <pc:sldMk cId="1518714037" sldId="256"/>
            <ac:cxnSpMk id="9" creationId="{611AF954-4AFA-429E-BB7A-A488E776F85C}"/>
          </ac:cxnSpMkLst>
        </pc:cxnChg>
        <pc:cxnChg chg="add mod">
          <ac:chgData name="Gustavo Guedes" userId="e5f48db80f9b9256" providerId="LiveId" clId="{F2422AC2-0A41-4095-BF87-B12B8FE7D325}" dt="2020-11-13T13:36:29.340" v="95" actId="1076"/>
          <ac:cxnSpMkLst>
            <pc:docMk/>
            <pc:sldMk cId="1518714037" sldId="256"/>
            <ac:cxnSpMk id="17" creationId="{4CB75E93-A625-4346-94AF-6C80616FE35D}"/>
          </ac:cxnSpMkLst>
        </pc:cxnChg>
        <pc:cxnChg chg="add">
          <ac:chgData name="Gustavo Guedes" userId="e5f48db80f9b9256" providerId="LiveId" clId="{F2422AC2-0A41-4095-BF87-B12B8FE7D325}" dt="2020-11-13T13:32:04.556" v="58"/>
          <ac:cxnSpMkLst>
            <pc:docMk/>
            <pc:sldMk cId="1518714037" sldId="256"/>
            <ac:cxnSpMk id="18" creationId="{15CA71D8-4823-40AD-B028-87C2E2680006}"/>
          </ac:cxnSpMkLst>
        </pc:cxnChg>
        <pc:cxnChg chg="add mod">
          <ac:chgData name="Gustavo Guedes" userId="e5f48db80f9b9256" providerId="LiveId" clId="{F2422AC2-0A41-4095-BF87-B12B8FE7D325}" dt="2020-11-13T13:37:14.935" v="122" actId="1076"/>
          <ac:cxnSpMkLst>
            <pc:docMk/>
            <pc:sldMk cId="1518714037" sldId="256"/>
            <ac:cxnSpMk id="19" creationId="{DD37A650-4B1A-4A5C-9EBC-A0BF9C11B439}"/>
          </ac:cxnSpMkLst>
        </pc:cxnChg>
        <pc:cxnChg chg="add mod">
          <ac:chgData name="Gustavo Guedes" userId="e5f48db80f9b9256" providerId="LiveId" clId="{F2422AC2-0A41-4095-BF87-B12B8FE7D325}" dt="2020-11-13T13:37:54.381" v="185" actId="1076"/>
          <ac:cxnSpMkLst>
            <pc:docMk/>
            <pc:sldMk cId="1518714037" sldId="256"/>
            <ac:cxnSpMk id="26" creationId="{C292367A-982C-49AC-9783-BDF33407D4B2}"/>
          </ac:cxnSpMkLst>
        </pc:cxnChg>
        <pc:cxnChg chg="add mod">
          <ac:chgData name="Gustavo Guedes" userId="e5f48db80f9b9256" providerId="LiveId" clId="{F2422AC2-0A41-4095-BF87-B12B8FE7D325}" dt="2020-11-13T13:38:50.250" v="228" actId="1076"/>
          <ac:cxnSpMkLst>
            <pc:docMk/>
            <pc:sldMk cId="1518714037" sldId="256"/>
            <ac:cxnSpMk id="29" creationId="{7FE4E96E-6493-4A37-92BF-55A1D484CFEC}"/>
          </ac:cxnSpMkLst>
        </pc:cxnChg>
        <pc:cxnChg chg="add mod">
          <ac:chgData name="Gustavo Guedes" userId="e5f48db80f9b9256" providerId="LiveId" clId="{F2422AC2-0A41-4095-BF87-B12B8FE7D325}" dt="2020-11-13T13:38:50.250" v="228" actId="1076"/>
          <ac:cxnSpMkLst>
            <pc:docMk/>
            <pc:sldMk cId="1518714037" sldId="256"/>
            <ac:cxnSpMk id="30" creationId="{EBCA91DD-66C9-46B9-AD74-8108BFB40F4B}"/>
          </ac:cxnSpMkLst>
        </pc:cxnChg>
        <pc:cxnChg chg="add mod">
          <ac:chgData name="Gustavo Guedes" userId="e5f48db80f9b9256" providerId="LiveId" clId="{F2422AC2-0A41-4095-BF87-B12B8FE7D325}" dt="2020-11-13T13:38:50.250" v="228" actId="1076"/>
          <ac:cxnSpMkLst>
            <pc:docMk/>
            <pc:sldMk cId="1518714037" sldId="256"/>
            <ac:cxnSpMk id="31" creationId="{B7342648-F9C2-451C-ACEE-6138FE3B84A1}"/>
          </ac:cxnSpMkLst>
        </pc:cxnChg>
        <pc:cxnChg chg="add mod">
          <ac:chgData name="Gustavo Guedes" userId="e5f48db80f9b9256" providerId="LiveId" clId="{F2422AC2-0A41-4095-BF87-B12B8FE7D325}" dt="2020-11-13T13:38:50.250" v="228" actId="1076"/>
          <ac:cxnSpMkLst>
            <pc:docMk/>
            <pc:sldMk cId="1518714037" sldId="256"/>
            <ac:cxnSpMk id="36" creationId="{D3FF41AE-A0B3-4BC0-9E92-4364E1887DE1}"/>
          </ac:cxnSpMkLst>
        </pc:cxnChg>
      </pc:sldChg>
      <pc:sldChg chg="addSp delSp modSp del ord">
        <pc:chgData name="Gustavo Guedes" userId="e5f48db80f9b9256" providerId="LiveId" clId="{F2422AC2-0A41-4095-BF87-B12B8FE7D325}" dt="2020-11-13T14:27:11.562" v="2021" actId="2696"/>
        <pc:sldMkLst>
          <pc:docMk/>
          <pc:sldMk cId="2860444846" sldId="257"/>
        </pc:sldMkLst>
        <pc:spChg chg="del">
          <ac:chgData name="Gustavo Guedes" userId="e5f48db80f9b9256" providerId="LiveId" clId="{F2422AC2-0A41-4095-BF87-B12B8FE7D325}" dt="2020-11-13T13:31:21.941" v="52" actId="478"/>
          <ac:spMkLst>
            <pc:docMk/>
            <pc:sldMk cId="2860444846" sldId="257"/>
            <ac:spMk id="2" creationId="{1A336C50-FAD9-4B4A-8975-107B284233F0}"/>
          </ac:spMkLst>
        </pc:spChg>
        <pc:spChg chg="del">
          <ac:chgData name="Gustavo Guedes" userId="e5f48db80f9b9256" providerId="LiveId" clId="{F2422AC2-0A41-4095-BF87-B12B8FE7D325}" dt="2020-11-13T13:31:23.999" v="53" actId="478"/>
          <ac:spMkLst>
            <pc:docMk/>
            <pc:sldMk cId="2860444846" sldId="257"/>
            <ac:spMk id="3" creationId="{F14D26FF-5834-4A13-87EB-C5C3F22949AF}"/>
          </ac:spMkLst>
        </pc:spChg>
        <pc:spChg chg="add">
          <ac:chgData name="Gustavo Guedes" userId="e5f48db80f9b9256" providerId="LiveId" clId="{F2422AC2-0A41-4095-BF87-B12B8FE7D325}" dt="2020-11-13T13:31:25.109" v="54"/>
          <ac:spMkLst>
            <pc:docMk/>
            <pc:sldMk cId="2860444846" sldId="257"/>
            <ac:spMk id="4" creationId="{0D51F461-CC8C-45BD-87B4-87615E788106}"/>
          </ac:spMkLst>
        </pc:spChg>
        <pc:spChg chg="add">
          <ac:chgData name="Gustavo Guedes" userId="e5f48db80f9b9256" providerId="LiveId" clId="{F2422AC2-0A41-4095-BF87-B12B8FE7D325}" dt="2020-11-13T13:31:25.109" v="54"/>
          <ac:spMkLst>
            <pc:docMk/>
            <pc:sldMk cId="2860444846" sldId="257"/>
            <ac:spMk id="8" creationId="{5183DAA8-8807-4DB0-81FC-658685EBC5C7}"/>
          </ac:spMkLst>
        </pc:spChg>
        <pc:spChg chg="add">
          <ac:chgData name="Gustavo Guedes" userId="e5f48db80f9b9256" providerId="LiveId" clId="{F2422AC2-0A41-4095-BF87-B12B8FE7D325}" dt="2020-11-13T13:31:25.109" v="54"/>
          <ac:spMkLst>
            <pc:docMk/>
            <pc:sldMk cId="2860444846" sldId="257"/>
            <ac:spMk id="9" creationId="{E15F7D70-E045-4268-8912-BCD8449A7BAC}"/>
          </ac:spMkLst>
        </pc:spChg>
        <pc:spChg chg="add">
          <ac:chgData name="Gustavo Guedes" userId="e5f48db80f9b9256" providerId="LiveId" clId="{F2422AC2-0A41-4095-BF87-B12B8FE7D325}" dt="2020-11-13T13:31:25.109" v="54"/>
          <ac:spMkLst>
            <pc:docMk/>
            <pc:sldMk cId="2860444846" sldId="257"/>
            <ac:spMk id="10" creationId="{75FB2B40-EF92-45B1-916B-E18188864B0E}"/>
          </ac:spMkLst>
        </pc:spChg>
        <pc:spChg chg="add">
          <ac:chgData name="Gustavo Guedes" userId="e5f48db80f9b9256" providerId="LiveId" clId="{F2422AC2-0A41-4095-BF87-B12B8FE7D325}" dt="2020-11-13T13:31:25.109" v="54"/>
          <ac:spMkLst>
            <pc:docMk/>
            <pc:sldMk cId="2860444846" sldId="257"/>
            <ac:spMk id="11" creationId="{838C5531-A2C3-4175-A4B8-543108C7797E}"/>
          </ac:spMkLst>
        </pc:spChg>
        <pc:spChg chg="add mod">
          <ac:chgData name="Gustavo Guedes" userId="e5f48db80f9b9256" providerId="LiveId" clId="{F2422AC2-0A41-4095-BF87-B12B8FE7D325}" dt="2020-11-13T13:31:44.605" v="57" actId="1076"/>
          <ac:spMkLst>
            <pc:docMk/>
            <pc:sldMk cId="2860444846" sldId="257"/>
            <ac:spMk id="12" creationId="{A75E9C11-85B3-4E69-883B-660F98A10BDB}"/>
          </ac:spMkLst>
        </pc:spChg>
        <pc:spChg chg="add mod">
          <ac:chgData name="Gustavo Guedes" userId="e5f48db80f9b9256" providerId="LiveId" clId="{F2422AC2-0A41-4095-BF87-B12B8FE7D325}" dt="2020-11-13T13:31:44.605" v="57" actId="1076"/>
          <ac:spMkLst>
            <pc:docMk/>
            <pc:sldMk cId="2860444846" sldId="257"/>
            <ac:spMk id="16" creationId="{8571F3EB-8081-4961-97AB-A83E96F85EDC}"/>
          </ac:spMkLst>
        </pc:spChg>
        <pc:spChg chg="add mod">
          <ac:chgData name="Gustavo Guedes" userId="e5f48db80f9b9256" providerId="LiveId" clId="{F2422AC2-0A41-4095-BF87-B12B8FE7D325}" dt="2020-11-13T13:31:44.605" v="57" actId="1076"/>
          <ac:spMkLst>
            <pc:docMk/>
            <pc:sldMk cId="2860444846" sldId="257"/>
            <ac:spMk id="17" creationId="{90553D05-0EA3-4E6F-8E61-7EFF061975E1}"/>
          </ac:spMkLst>
        </pc:spChg>
        <pc:spChg chg="add mod">
          <ac:chgData name="Gustavo Guedes" userId="e5f48db80f9b9256" providerId="LiveId" clId="{F2422AC2-0A41-4095-BF87-B12B8FE7D325}" dt="2020-11-13T13:31:44.605" v="57" actId="1076"/>
          <ac:spMkLst>
            <pc:docMk/>
            <pc:sldMk cId="2860444846" sldId="257"/>
            <ac:spMk id="18" creationId="{F4591C10-1C29-4CE3-8A8D-1D977F749BD9}"/>
          </ac:spMkLst>
        </pc:spChg>
        <pc:spChg chg="add mod">
          <ac:chgData name="Gustavo Guedes" userId="e5f48db80f9b9256" providerId="LiveId" clId="{F2422AC2-0A41-4095-BF87-B12B8FE7D325}" dt="2020-11-13T13:31:44.605" v="57" actId="1076"/>
          <ac:spMkLst>
            <pc:docMk/>
            <pc:sldMk cId="2860444846" sldId="257"/>
            <ac:spMk id="19" creationId="{EEA251C2-0154-4681-B8CB-CD46643C14B6}"/>
          </ac:spMkLst>
        </pc:spChg>
        <pc:cxnChg chg="add">
          <ac:chgData name="Gustavo Guedes" userId="e5f48db80f9b9256" providerId="LiveId" clId="{F2422AC2-0A41-4095-BF87-B12B8FE7D325}" dt="2020-11-13T13:31:25.109" v="54"/>
          <ac:cxnSpMkLst>
            <pc:docMk/>
            <pc:sldMk cId="2860444846" sldId="257"/>
            <ac:cxnSpMk id="5" creationId="{4CAB0D70-3E3E-4D79-B628-D19638B17A76}"/>
          </ac:cxnSpMkLst>
        </pc:cxnChg>
        <pc:cxnChg chg="add">
          <ac:chgData name="Gustavo Guedes" userId="e5f48db80f9b9256" providerId="LiveId" clId="{F2422AC2-0A41-4095-BF87-B12B8FE7D325}" dt="2020-11-13T13:31:25.109" v="54"/>
          <ac:cxnSpMkLst>
            <pc:docMk/>
            <pc:sldMk cId="2860444846" sldId="257"/>
            <ac:cxnSpMk id="6" creationId="{6DAAEE48-8627-43E8-9586-EB1701D2380F}"/>
          </ac:cxnSpMkLst>
        </pc:cxnChg>
        <pc:cxnChg chg="add">
          <ac:chgData name="Gustavo Guedes" userId="e5f48db80f9b9256" providerId="LiveId" clId="{F2422AC2-0A41-4095-BF87-B12B8FE7D325}" dt="2020-11-13T13:31:25.109" v="54"/>
          <ac:cxnSpMkLst>
            <pc:docMk/>
            <pc:sldMk cId="2860444846" sldId="257"/>
            <ac:cxnSpMk id="7" creationId="{A682EA0E-77F6-46E0-B7A4-FC4FBCA010AA}"/>
          </ac:cxnSpMkLst>
        </pc:cxnChg>
        <pc:cxnChg chg="add mod">
          <ac:chgData name="Gustavo Guedes" userId="e5f48db80f9b9256" providerId="LiveId" clId="{F2422AC2-0A41-4095-BF87-B12B8FE7D325}" dt="2020-11-13T13:31:44.605" v="57" actId="1076"/>
          <ac:cxnSpMkLst>
            <pc:docMk/>
            <pc:sldMk cId="2860444846" sldId="257"/>
            <ac:cxnSpMk id="13" creationId="{303B3CE8-1409-49CA-AC24-A8C98C4140C0}"/>
          </ac:cxnSpMkLst>
        </pc:cxnChg>
        <pc:cxnChg chg="add mod">
          <ac:chgData name="Gustavo Guedes" userId="e5f48db80f9b9256" providerId="LiveId" clId="{F2422AC2-0A41-4095-BF87-B12B8FE7D325}" dt="2020-11-13T13:31:44.605" v="57" actId="1076"/>
          <ac:cxnSpMkLst>
            <pc:docMk/>
            <pc:sldMk cId="2860444846" sldId="257"/>
            <ac:cxnSpMk id="14" creationId="{4A4109E1-04FE-497B-A4CA-713F3BB650A6}"/>
          </ac:cxnSpMkLst>
        </pc:cxnChg>
        <pc:cxnChg chg="add mod">
          <ac:chgData name="Gustavo Guedes" userId="e5f48db80f9b9256" providerId="LiveId" clId="{F2422AC2-0A41-4095-BF87-B12B8FE7D325}" dt="2020-11-13T13:31:44.605" v="57" actId="1076"/>
          <ac:cxnSpMkLst>
            <pc:docMk/>
            <pc:sldMk cId="2860444846" sldId="257"/>
            <ac:cxnSpMk id="15" creationId="{4D9E0C80-E19E-48C2-913E-B01B343C290E}"/>
          </ac:cxnSpMkLst>
        </pc:cxnChg>
      </pc:sldChg>
      <pc:sldChg chg="addSp delSp modSp">
        <pc:chgData name="Gustavo Guedes" userId="e5f48db80f9b9256" providerId="LiveId" clId="{F2422AC2-0A41-4095-BF87-B12B8FE7D325}" dt="2020-11-13T14:30:03.334" v="2331" actId="1076"/>
        <pc:sldMkLst>
          <pc:docMk/>
          <pc:sldMk cId="2741350642" sldId="258"/>
        </pc:sldMkLst>
        <pc:spChg chg="del">
          <ac:chgData name="Gustavo Guedes" userId="e5f48db80f9b9256" providerId="LiveId" clId="{F2422AC2-0A41-4095-BF87-B12B8FE7D325}" dt="2020-11-13T13:42:15.220" v="324" actId="478"/>
          <ac:spMkLst>
            <pc:docMk/>
            <pc:sldMk cId="2741350642" sldId="258"/>
            <ac:spMk id="2" creationId="{4BFFA7E3-9AE1-437C-8BF2-C4AA6DCA5432}"/>
          </ac:spMkLst>
        </pc:spChg>
        <pc:spChg chg="del">
          <ac:chgData name="Gustavo Guedes" userId="e5f48db80f9b9256" providerId="LiveId" clId="{F2422AC2-0A41-4095-BF87-B12B8FE7D325}" dt="2020-11-13T13:42:17.046" v="325" actId="478"/>
          <ac:spMkLst>
            <pc:docMk/>
            <pc:sldMk cId="2741350642" sldId="258"/>
            <ac:spMk id="3" creationId="{02638F6E-4E62-4FCD-9812-8A447925DB2E}"/>
          </ac:spMkLst>
        </pc:spChg>
        <pc:spChg chg="add mod">
          <ac:chgData name="Gustavo Guedes" userId="e5f48db80f9b9256" providerId="LiveId" clId="{F2422AC2-0A41-4095-BF87-B12B8FE7D325}" dt="2020-11-13T13:42:21.162" v="327" actId="1076"/>
          <ac:spMkLst>
            <pc:docMk/>
            <pc:sldMk cId="2741350642" sldId="258"/>
            <ac:spMk id="4" creationId="{57459903-4AD5-4EBF-97B7-22207C8AE17F}"/>
          </ac:spMkLst>
        </pc:spChg>
        <pc:spChg chg="add mod">
          <ac:chgData name="Gustavo Guedes" userId="e5f48db80f9b9256" providerId="LiveId" clId="{F2422AC2-0A41-4095-BF87-B12B8FE7D325}" dt="2020-11-13T13:42:21.162" v="327" actId="1076"/>
          <ac:spMkLst>
            <pc:docMk/>
            <pc:sldMk cId="2741350642" sldId="258"/>
            <ac:spMk id="8" creationId="{C324C3DE-426B-4FBD-9A50-1C7D0B838A4E}"/>
          </ac:spMkLst>
        </pc:spChg>
        <pc:spChg chg="add mod">
          <ac:chgData name="Gustavo Guedes" userId="e5f48db80f9b9256" providerId="LiveId" clId="{F2422AC2-0A41-4095-BF87-B12B8FE7D325}" dt="2020-11-13T13:45:21.343" v="389" actId="20577"/>
          <ac:spMkLst>
            <pc:docMk/>
            <pc:sldMk cId="2741350642" sldId="258"/>
            <ac:spMk id="9" creationId="{1D9A0B29-3226-4D71-BB53-77D250906F4A}"/>
          </ac:spMkLst>
        </pc:spChg>
        <pc:spChg chg="add mod">
          <ac:chgData name="Gustavo Guedes" userId="e5f48db80f9b9256" providerId="LiveId" clId="{F2422AC2-0A41-4095-BF87-B12B8FE7D325}" dt="2020-11-13T13:43:17.338" v="336" actId="1076"/>
          <ac:spMkLst>
            <pc:docMk/>
            <pc:sldMk cId="2741350642" sldId="258"/>
            <ac:spMk id="10" creationId="{82E8BA00-457A-4C22-8FD1-A603CE86C670}"/>
          </ac:spMkLst>
        </pc:spChg>
        <pc:spChg chg="add mod">
          <ac:chgData name="Gustavo Guedes" userId="e5f48db80f9b9256" providerId="LiveId" clId="{F2422AC2-0A41-4095-BF87-B12B8FE7D325}" dt="2020-11-13T13:46:25.940" v="422" actId="1076"/>
          <ac:spMkLst>
            <pc:docMk/>
            <pc:sldMk cId="2741350642" sldId="258"/>
            <ac:spMk id="12" creationId="{6AC5CD7F-8E29-4FF7-B0DF-13146A5246F2}"/>
          </ac:spMkLst>
        </pc:spChg>
        <pc:spChg chg="add del mod">
          <ac:chgData name="Gustavo Guedes" userId="e5f48db80f9b9256" providerId="LiveId" clId="{F2422AC2-0A41-4095-BF87-B12B8FE7D325}" dt="2020-11-13T13:43:14.418" v="335" actId="478"/>
          <ac:spMkLst>
            <pc:docMk/>
            <pc:sldMk cId="2741350642" sldId="258"/>
            <ac:spMk id="13" creationId="{2A00959A-89D0-45EA-A50D-A4466F555058}"/>
          </ac:spMkLst>
        </pc:spChg>
        <pc:spChg chg="add mod">
          <ac:chgData name="Gustavo Guedes" userId="e5f48db80f9b9256" providerId="LiveId" clId="{F2422AC2-0A41-4095-BF87-B12B8FE7D325}" dt="2020-11-13T13:42:28.353" v="330" actId="1076"/>
          <ac:spMkLst>
            <pc:docMk/>
            <pc:sldMk cId="2741350642" sldId="258"/>
            <ac:spMk id="14" creationId="{82D86F76-FFED-4B72-B02A-78F1054177B3}"/>
          </ac:spMkLst>
        </pc:spChg>
        <pc:spChg chg="add mod">
          <ac:chgData name="Gustavo Guedes" userId="e5f48db80f9b9256" providerId="LiveId" clId="{F2422AC2-0A41-4095-BF87-B12B8FE7D325}" dt="2020-11-13T13:44:32.345" v="360" actId="207"/>
          <ac:spMkLst>
            <pc:docMk/>
            <pc:sldMk cId="2741350642" sldId="258"/>
            <ac:spMk id="15" creationId="{86CD46F2-966E-40A5-A0A0-069FA1DC8516}"/>
          </ac:spMkLst>
        </pc:spChg>
        <pc:spChg chg="add mod">
          <ac:chgData name="Gustavo Guedes" userId="e5f48db80f9b9256" providerId="LiveId" clId="{F2422AC2-0A41-4095-BF87-B12B8FE7D325}" dt="2020-11-13T13:45:04.062" v="362" actId="1076"/>
          <ac:spMkLst>
            <pc:docMk/>
            <pc:sldMk cId="2741350642" sldId="258"/>
            <ac:spMk id="16" creationId="{E8F074A9-1ECF-4997-AD6D-457F6DBCA1B8}"/>
          </ac:spMkLst>
        </pc:spChg>
        <pc:spChg chg="add mod">
          <ac:chgData name="Gustavo Guedes" userId="e5f48db80f9b9256" providerId="LiveId" clId="{F2422AC2-0A41-4095-BF87-B12B8FE7D325}" dt="2020-11-13T13:45:27.511" v="391" actId="1076"/>
          <ac:spMkLst>
            <pc:docMk/>
            <pc:sldMk cId="2741350642" sldId="258"/>
            <ac:spMk id="17" creationId="{2F140E5C-0188-424E-AC8B-FF8CD3C24E33}"/>
          </ac:spMkLst>
        </pc:spChg>
        <pc:spChg chg="add mod">
          <ac:chgData name="Gustavo Guedes" userId="e5f48db80f9b9256" providerId="LiveId" clId="{F2422AC2-0A41-4095-BF87-B12B8FE7D325}" dt="2020-11-13T13:46:11.035" v="395" actId="207"/>
          <ac:spMkLst>
            <pc:docMk/>
            <pc:sldMk cId="2741350642" sldId="258"/>
            <ac:spMk id="18" creationId="{2840923E-903C-4160-B362-53FFD4C0993B}"/>
          </ac:spMkLst>
        </pc:spChg>
        <pc:spChg chg="add mod">
          <ac:chgData name="Gustavo Guedes" userId="e5f48db80f9b9256" providerId="LiveId" clId="{F2422AC2-0A41-4095-BF87-B12B8FE7D325}" dt="2020-11-13T13:46:36.707" v="426" actId="1076"/>
          <ac:spMkLst>
            <pc:docMk/>
            <pc:sldMk cId="2741350642" sldId="258"/>
            <ac:spMk id="20" creationId="{2B0FC41B-02E1-4E14-8663-BC6A97CD458D}"/>
          </ac:spMkLst>
        </pc:spChg>
        <pc:spChg chg="add mod">
          <ac:chgData name="Gustavo Guedes" userId="e5f48db80f9b9256" providerId="LiveId" clId="{F2422AC2-0A41-4095-BF87-B12B8FE7D325}" dt="2020-11-13T13:47:22.589" v="447" actId="20577"/>
          <ac:spMkLst>
            <pc:docMk/>
            <pc:sldMk cId="2741350642" sldId="258"/>
            <ac:spMk id="21" creationId="{6AB03B3D-8123-4A42-BEBF-861BD297271A}"/>
          </ac:spMkLst>
        </pc:spChg>
        <pc:spChg chg="add mod">
          <ac:chgData name="Gustavo Guedes" userId="e5f48db80f9b9256" providerId="LiveId" clId="{F2422AC2-0A41-4095-BF87-B12B8FE7D325}" dt="2020-11-13T13:49:37.712" v="545" actId="1076"/>
          <ac:spMkLst>
            <pc:docMk/>
            <pc:sldMk cId="2741350642" sldId="258"/>
            <ac:spMk id="22" creationId="{F5A08B97-AF93-4E8A-85F9-E2991C9B8C0E}"/>
          </ac:spMkLst>
        </pc:spChg>
        <pc:spChg chg="add mod">
          <ac:chgData name="Gustavo Guedes" userId="e5f48db80f9b9256" providerId="LiveId" clId="{F2422AC2-0A41-4095-BF87-B12B8FE7D325}" dt="2020-11-13T13:47:48.460" v="451" actId="1076"/>
          <ac:spMkLst>
            <pc:docMk/>
            <pc:sldMk cId="2741350642" sldId="258"/>
            <ac:spMk id="26" creationId="{05AF75EB-B9F9-467A-88BC-4033F76723EF}"/>
          </ac:spMkLst>
        </pc:spChg>
        <pc:spChg chg="add mod">
          <ac:chgData name="Gustavo Guedes" userId="e5f48db80f9b9256" providerId="LiveId" clId="{F2422AC2-0A41-4095-BF87-B12B8FE7D325}" dt="2020-11-13T13:57:14.736" v="732" actId="1076"/>
          <ac:spMkLst>
            <pc:docMk/>
            <pc:sldMk cId="2741350642" sldId="258"/>
            <ac:spMk id="27" creationId="{AFA5DCB5-0191-4703-8DD2-2EF8566E3BB1}"/>
          </ac:spMkLst>
        </pc:spChg>
        <pc:spChg chg="add mod">
          <ac:chgData name="Gustavo Guedes" userId="e5f48db80f9b9256" providerId="LiveId" clId="{F2422AC2-0A41-4095-BF87-B12B8FE7D325}" dt="2020-11-13T13:48:44.009" v="481" actId="1076"/>
          <ac:spMkLst>
            <pc:docMk/>
            <pc:sldMk cId="2741350642" sldId="258"/>
            <ac:spMk id="28" creationId="{878223DC-91D2-4E13-94D9-D9C2CA90572E}"/>
          </ac:spMkLst>
        </pc:spChg>
        <pc:spChg chg="add mod">
          <ac:chgData name="Gustavo Guedes" userId="e5f48db80f9b9256" providerId="LiveId" clId="{F2422AC2-0A41-4095-BF87-B12B8FE7D325}" dt="2020-11-13T13:57:29.768" v="749" actId="1076"/>
          <ac:spMkLst>
            <pc:docMk/>
            <pc:sldMk cId="2741350642" sldId="258"/>
            <ac:spMk id="30" creationId="{F7945B02-25C2-4530-B1AE-743ABD74AAC9}"/>
          </ac:spMkLst>
        </pc:spChg>
        <pc:spChg chg="add mod">
          <ac:chgData name="Gustavo Guedes" userId="e5f48db80f9b9256" providerId="LiveId" clId="{F2422AC2-0A41-4095-BF87-B12B8FE7D325}" dt="2020-11-13T13:48:46.386" v="482" actId="1076"/>
          <ac:spMkLst>
            <pc:docMk/>
            <pc:sldMk cId="2741350642" sldId="258"/>
            <ac:spMk id="31" creationId="{67140EA2-7D33-4F55-A2B9-95C548551145}"/>
          </ac:spMkLst>
        </pc:spChg>
        <pc:spChg chg="add mod">
          <ac:chgData name="Gustavo Guedes" userId="e5f48db80f9b9256" providerId="LiveId" clId="{F2422AC2-0A41-4095-BF87-B12B8FE7D325}" dt="2020-11-13T13:58:32.761" v="786" actId="14100"/>
          <ac:spMkLst>
            <pc:docMk/>
            <pc:sldMk cId="2741350642" sldId="258"/>
            <ac:spMk id="32" creationId="{A56F6B87-58C4-43BC-97BB-E8B75E944E04}"/>
          </ac:spMkLst>
        </pc:spChg>
        <pc:spChg chg="add del mod">
          <ac:chgData name="Gustavo Guedes" userId="e5f48db80f9b9256" providerId="LiveId" clId="{F2422AC2-0A41-4095-BF87-B12B8FE7D325}" dt="2020-11-13T13:49:21.082" v="537" actId="478"/>
          <ac:spMkLst>
            <pc:docMk/>
            <pc:sldMk cId="2741350642" sldId="258"/>
            <ac:spMk id="33" creationId="{3C80C2A0-6E60-407A-9244-429936013364}"/>
          </ac:spMkLst>
        </pc:spChg>
        <pc:spChg chg="add del mod">
          <ac:chgData name="Gustavo Guedes" userId="e5f48db80f9b9256" providerId="LiveId" clId="{F2422AC2-0A41-4095-BF87-B12B8FE7D325}" dt="2020-11-13T13:49:20.304" v="536" actId="478"/>
          <ac:spMkLst>
            <pc:docMk/>
            <pc:sldMk cId="2741350642" sldId="258"/>
            <ac:spMk id="34" creationId="{5F1180F1-3C28-4B4F-A52E-511FF7500FB0}"/>
          </ac:spMkLst>
        </pc:spChg>
        <pc:spChg chg="add del mod">
          <ac:chgData name="Gustavo Guedes" userId="e5f48db80f9b9256" providerId="LiveId" clId="{F2422AC2-0A41-4095-BF87-B12B8FE7D325}" dt="2020-11-13T13:49:21.673" v="538" actId="478"/>
          <ac:spMkLst>
            <pc:docMk/>
            <pc:sldMk cId="2741350642" sldId="258"/>
            <ac:spMk id="36" creationId="{2731BCAA-BE8E-4F00-8AC8-93E2A56DCBE1}"/>
          </ac:spMkLst>
        </pc:spChg>
        <pc:spChg chg="add del mod">
          <ac:chgData name="Gustavo Guedes" userId="e5f48db80f9b9256" providerId="LiveId" clId="{F2422AC2-0A41-4095-BF87-B12B8FE7D325}" dt="2020-11-13T13:49:24.269" v="539" actId="478"/>
          <ac:spMkLst>
            <pc:docMk/>
            <pc:sldMk cId="2741350642" sldId="258"/>
            <ac:spMk id="37" creationId="{AEB4B058-C848-499C-BC54-27B6D74C8FD4}"/>
          </ac:spMkLst>
        </pc:spChg>
        <pc:spChg chg="add mod">
          <ac:chgData name="Gustavo Guedes" userId="e5f48db80f9b9256" providerId="LiveId" clId="{F2422AC2-0A41-4095-BF87-B12B8FE7D325}" dt="2020-11-13T13:48:00.268" v="454" actId="1076"/>
          <ac:spMkLst>
            <pc:docMk/>
            <pc:sldMk cId="2741350642" sldId="258"/>
            <ac:spMk id="38" creationId="{39D52AD7-9065-4ACC-9C44-2651E778D563}"/>
          </ac:spMkLst>
        </pc:spChg>
        <pc:spChg chg="add mod">
          <ac:chgData name="Gustavo Guedes" userId="e5f48db80f9b9256" providerId="LiveId" clId="{F2422AC2-0A41-4095-BF87-B12B8FE7D325}" dt="2020-11-13T13:48:16.094" v="459" actId="1076"/>
          <ac:spMkLst>
            <pc:docMk/>
            <pc:sldMk cId="2741350642" sldId="258"/>
            <ac:spMk id="39" creationId="{C6E84BE9-F0B4-4216-837E-0D680B049317}"/>
          </ac:spMkLst>
        </pc:spChg>
        <pc:spChg chg="add mod">
          <ac:chgData name="Gustavo Guedes" userId="e5f48db80f9b9256" providerId="LiveId" clId="{F2422AC2-0A41-4095-BF87-B12B8FE7D325}" dt="2020-11-13T13:58:18.352" v="757" actId="1076"/>
          <ac:spMkLst>
            <pc:docMk/>
            <pc:sldMk cId="2741350642" sldId="258"/>
            <ac:spMk id="40" creationId="{5C6F2DCB-F010-47E6-8A37-9EFDDC181755}"/>
          </ac:spMkLst>
        </pc:spChg>
        <pc:spChg chg="add mod">
          <ac:chgData name="Gustavo Guedes" userId="e5f48db80f9b9256" providerId="LiveId" clId="{F2422AC2-0A41-4095-BF87-B12B8FE7D325}" dt="2020-11-13T13:58:22.363" v="758" actId="1076"/>
          <ac:spMkLst>
            <pc:docMk/>
            <pc:sldMk cId="2741350642" sldId="258"/>
            <ac:spMk id="41" creationId="{5076EED6-3F05-4C58-B078-2304C6C4A86D}"/>
          </ac:spMkLst>
        </pc:spChg>
        <pc:spChg chg="add del mod">
          <ac:chgData name="Gustavo Guedes" userId="e5f48db80f9b9256" providerId="LiveId" clId="{F2422AC2-0A41-4095-BF87-B12B8FE7D325}" dt="2020-11-13T13:59:15.164" v="816" actId="478"/>
          <ac:spMkLst>
            <pc:docMk/>
            <pc:sldMk cId="2741350642" sldId="258"/>
            <ac:spMk id="42" creationId="{DDCC3AF5-7DBB-49DF-90CD-1DF62FFEA617}"/>
          </ac:spMkLst>
        </pc:spChg>
        <pc:spChg chg="add del mod">
          <ac:chgData name="Gustavo Guedes" userId="e5f48db80f9b9256" providerId="LiveId" clId="{F2422AC2-0A41-4095-BF87-B12B8FE7D325}" dt="2020-11-13T13:59:15.164" v="816" actId="478"/>
          <ac:spMkLst>
            <pc:docMk/>
            <pc:sldMk cId="2741350642" sldId="258"/>
            <ac:spMk id="46" creationId="{C34C445A-3963-4AF9-A85E-A97A591AD0A8}"/>
          </ac:spMkLst>
        </pc:spChg>
        <pc:spChg chg="add del mod">
          <ac:chgData name="Gustavo Guedes" userId="e5f48db80f9b9256" providerId="LiveId" clId="{F2422AC2-0A41-4095-BF87-B12B8FE7D325}" dt="2020-11-13T13:59:15.164" v="816" actId="478"/>
          <ac:spMkLst>
            <pc:docMk/>
            <pc:sldMk cId="2741350642" sldId="258"/>
            <ac:spMk id="47" creationId="{7964C19B-E7C1-4E84-8A92-903674023CBA}"/>
          </ac:spMkLst>
        </pc:spChg>
        <pc:spChg chg="add del mod">
          <ac:chgData name="Gustavo Guedes" userId="e5f48db80f9b9256" providerId="LiveId" clId="{F2422AC2-0A41-4095-BF87-B12B8FE7D325}" dt="2020-11-13T13:52:22.310" v="583" actId="478"/>
          <ac:spMkLst>
            <pc:docMk/>
            <pc:sldMk cId="2741350642" sldId="258"/>
            <ac:spMk id="49" creationId="{00CE7D2D-CB15-44E3-86A5-25F58752A71C}"/>
          </ac:spMkLst>
        </pc:spChg>
        <pc:spChg chg="add del mod">
          <ac:chgData name="Gustavo Guedes" userId="e5f48db80f9b9256" providerId="LiveId" clId="{F2422AC2-0A41-4095-BF87-B12B8FE7D325}" dt="2020-11-13T13:50:43.197" v="561" actId="478"/>
          <ac:spMkLst>
            <pc:docMk/>
            <pc:sldMk cId="2741350642" sldId="258"/>
            <ac:spMk id="50" creationId="{BAB0AA76-D9AA-4B26-87EC-BE881B092288}"/>
          </ac:spMkLst>
        </pc:spChg>
        <pc:spChg chg="add del mod">
          <ac:chgData name="Gustavo Guedes" userId="e5f48db80f9b9256" providerId="LiveId" clId="{F2422AC2-0A41-4095-BF87-B12B8FE7D325}" dt="2020-11-13T13:52:12.396" v="579" actId="478"/>
          <ac:spMkLst>
            <pc:docMk/>
            <pc:sldMk cId="2741350642" sldId="258"/>
            <ac:spMk id="51" creationId="{0DE940BE-D5B8-46A8-B7BB-D935C3828774}"/>
          </ac:spMkLst>
        </pc:spChg>
        <pc:spChg chg="add del mod">
          <ac:chgData name="Gustavo Guedes" userId="e5f48db80f9b9256" providerId="LiveId" clId="{F2422AC2-0A41-4095-BF87-B12B8FE7D325}" dt="2020-11-13T13:51:12.830" v="576" actId="478"/>
          <ac:spMkLst>
            <pc:docMk/>
            <pc:sldMk cId="2741350642" sldId="258"/>
            <ac:spMk id="52" creationId="{F82899DE-5B74-438C-9F34-173F15521EC0}"/>
          </ac:spMkLst>
        </pc:spChg>
        <pc:spChg chg="add del mod">
          <ac:chgData name="Gustavo Guedes" userId="e5f48db80f9b9256" providerId="LiveId" clId="{F2422AC2-0A41-4095-BF87-B12B8FE7D325}" dt="2020-11-13T13:57:44.004" v="753" actId="478"/>
          <ac:spMkLst>
            <pc:docMk/>
            <pc:sldMk cId="2741350642" sldId="258"/>
            <ac:spMk id="53" creationId="{831A0E0F-BE54-4067-A9D8-92A5CFF1FFEC}"/>
          </ac:spMkLst>
        </pc:spChg>
        <pc:spChg chg="add del mod">
          <ac:chgData name="Gustavo Guedes" userId="e5f48db80f9b9256" providerId="LiveId" clId="{F2422AC2-0A41-4095-BF87-B12B8FE7D325}" dt="2020-11-13T13:59:15.164" v="816" actId="478"/>
          <ac:spMkLst>
            <pc:docMk/>
            <pc:sldMk cId="2741350642" sldId="258"/>
            <ac:spMk id="54" creationId="{1C06FB83-0A7F-4B28-9961-87CC1F3C8569}"/>
          </ac:spMkLst>
        </pc:spChg>
        <pc:spChg chg="add del mod">
          <ac:chgData name="Gustavo Guedes" userId="e5f48db80f9b9256" providerId="LiveId" clId="{F2422AC2-0A41-4095-BF87-B12B8FE7D325}" dt="2020-11-13T13:59:15.164" v="816" actId="478"/>
          <ac:spMkLst>
            <pc:docMk/>
            <pc:sldMk cId="2741350642" sldId="258"/>
            <ac:spMk id="55" creationId="{CAC52640-A350-432B-8458-49030401F5A1}"/>
          </ac:spMkLst>
        </pc:spChg>
        <pc:spChg chg="add del mod">
          <ac:chgData name="Gustavo Guedes" userId="e5f48db80f9b9256" providerId="LiveId" clId="{F2422AC2-0A41-4095-BF87-B12B8FE7D325}" dt="2020-11-13T13:59:15.164" v="816" actId="478"/>
          <ac:spMkLst>
            <pc:docMk/>
            <pc:sldMk cId="2741350642" sldId="258"/>
            <ac:spMk id="56" creationId="{97717110-5374-42BE-99F2-E6DC9DC4CC4C}"/>
          </ac:spMkLst>
        </pc:spChg>
        <pc:spChg chg="add del mod">
          <ac:chgData name="Gustavo Guedes" userId="e5f48db80f9b9256" providerId="LiveId" clId="{F2422AC2-0A41-4095-BF87-B12B8FE7D325}" dt="2020-11-13T13:59:15.164" v="816" actId="478"/>
          <ac:spMkLst>
            <pc:docMk/>
            <pc:sldMk cId="2741350642" sldId="258"/>
            <ac:spMk id="57" creationId="{A61B34FC-7A5B-4B25-BB47-408745F7C764}"/>
          </ac:spMkLst>
        </pc:spChg>
        <pc:spChg chg="add del mod">
          <ac:chgData name="Gustavo Guedes" userId="e5f48db80f9b9256" providerId="LiveId" clId="{F2422AC2-0A41-4095-BF87-B12B8FE7D325}" dt="2020-11-13T13:57:41.407" v="751" actId="478"/>
          <ac:spMkLst>
            <pc:docMk/>
            <pc:sldMk cId="2741350642" sldId="258"/>
            <ac:spMk id="58" creationId="{4ED325C5-E2AE-4C8D-9179-416B081D0107}"/>
          </ac:spMkLst>
        </pc:spChg>
        <pc:spChg chg="add del mod">
          <ac:chgData name="Gustavo Guedes" userId="e5f48db80f9b9256" providerId="LiveId" clId="{F2422AC2-0A41-4095-BF87-B12B8FE7D325}" dt="2020-11-13T13:59:15.164" v="816" actId="478"/>
          <ac:spMkLst>
            <pc:docMk/>
            <pc:sldMk cId="2741350642" sldId="258"/>
            <ac:spMk id="59" creationId="{F41A9473-D9A0-4F99-A1EF-A27982D0C550}"/>
          </ac:spMkLst>
        </pc:spChg>
        <pc:spChg chg="add mod">
          <ac:chgData name="Gustavo Guedes" userId="e5f48db80f9b9256" providerId="LiveId" clId="{F2422AC2-0A41-4095-BF87-B12B8FE7D325}" dt="2020-11-13T13:59:23.829" v="818" actId="1076"/>
          <ac:spMkLst>
            <pc:docMk/>
            <pc:sldMk cId="2741350642" sldId="258"/>
            <ac:spMk id="60" creationId="{6EBA8B2C-40F6-4DA5-8CE3-9805059B8CCE}"/>
          </ac:spMkLst>
        </pc:spChg>
        <pc:spChg chg="add mod">
          <ac:chgData name="Gustavo Guedes" userId="e5f48db80f9b9256" providerId="LiveId" clId="{F2422AC2-0A41-4095-BF87-B12B8FE7D325}" dt="2020-11-13T13:59:23.829" v="818" actId="1076"/>
          <ac:spMkLst>
            <pc:docMk/>
            <pc:sldMk cId="2741350642" sldId="258"/>
            <ac:spMk id="64" creationId="{F54AA91E-3069-465C-84AE-37657C911C60}"/>
          </ac:spMkLst>
        </pc:spChg>
        <pc:spChg chg="add mod">
          <ac:chgData name="Gustavo Guedes" userId="e5f48db80f9b9256" providerId="LiveId" clId="{F2422AC2-0A41-4095-BF87-B12B8FE7D325}" dt="2020-11-13T14:00:41.901" v="910" actId="1076"/>
          <ac:spMkLst>
            <pc:docMk/>
            <pc:sldMk cId="2741350642" sldId="258"/>
            <ac:spMk id="65" creationId="{3E603035-6F88-4DB9-9DC9-E565C51780E7}"/>
          </ac:spMkLst>
        </pc:spChg>
        <pc:spChg chg="add mod">
          <ac:chgData name="Gustavo Guedes" userId="e5f48db80f9b9256" providerId="LiveId" clId="{F2422AC2-0A41-4095-BF87-B12B8FE7D325}" dt="2020-11-13T14:01:12.966" v="918" actId="1076"/>
          <ac:spMkLst>
            <pc:docMk/>
            <pc:sldMk cId="2741350642" sldId="258"/>
            <ac:spMk id="66" creationId="{28B39BFA-5052-4924-88C8-F47C789C4587}"/>
          </ac:spMkLst>
        </pc:spChg>
        <pc:spChg chg="add mod">
          <ac:chgData name="Gustavo Guedes" userId="e5f48db80f9b9256" providerId="LiveId" clId="{F2422AC2-0A41-4095-BF87-B12B8FE7D325}" dt="2020-11-13T14:01:04.794" v="916" actId="1076"/>
          <ac:spMkLst>
            <pc:docMk/>
            <pc:sldMk cId="2741350642" sldId="258"/>
            <ac:spMk id="68" creationId="{FFFFB9EF-AA5B-408D-B5D7-24881AE9552F}"/>
          </ac:spMkLst>
        </pc:spChg>
        <pc:spChg chg="add mod">
          <ac:chgData name="Gustavo Guedes" userId="e5f48db80f9b9256" providerId="LiveId" clId="{F2422AC2-0A41-4095-BF87-B12B8FE7D325}" dt="2020-11-13T13:59:23.829" v="818" actId="1076"/>
          <ac:spMkLst>
            <pc:docMk/>
            <pc:sldMk cId="2741350642" sldId="258"/>
            <ac:spMk id="69" creationId="{034B9B59-E34E-45C4-B66F-4B6B338B0E99}"/>
          </ac:spMkLst>
        </pc:spChg>
        <pc:spChg chg="add mod">
          <ac:chgData name="Gustavo Guedes" userId="e5f48db80f9b9256" providerId="LiveId" clId="{F2422AC2-0A41-4095-BF87-B12B8FE7D325}" dt="2020-11-13T14:01:39.093" v="943" actId="1076"/>
          <ac:spMkLst>
            <pc:docMk/>
            <pc:sldMk cId="2741350642" sldId="258"/>
            <ac:spMk id="72" creationId="{25B18C43-68F4-4CAD-B6B8-5DF74406B7C8}"/>
          </ac:spMkLst>
        </pc:spChg>
        <pc:spChg chg="add mod">
          <ac:chgData name="Gustavo Guedes" userId="e5f48db80f9b9256" providerId="LiveId" clId="{F2422AC2-0A41-4095-BF87-B12B8FE7D325}" dt="2020-11-13T14:01:46.949" v="945" actId="1076"/>
          <ac:spMkLst>
            <pc:docMk/>
            <pc:sldMk cId="2741350642" sldId="258"/>
            <ac:spMk id="73" creationId="{F438FA58-929C-418B-8BD3-A32560A04A29}"/>
          </ac:spMkLst>
        </pc:spChg>
        <pc:spChg chg="add mod">
          <ac:chgData name="Gustavo Guedes" userId="e5f48db80f9b9256" providerId="LiveId" clId="{F2422AC2-0A41-4095-BF87-B12B8FE7D325}" dt="2020-11-13T14:01:53.207" v="948" actId="1076"/>
          <ac:spMkLst>
            <pc:docMk/>
            <pc:sldMk cId="2741350642" sldId="258"/>
            <ac:spMk id="74" creationId="{92659676-035D-48A6-89D7-C572AE88729C}"/>
          </ac:spMkLst>
        </pc:spChg>
        <pc:spChg chg="add mod">
          <ac:chgData name="Gustavo Guedes" userId="e5f48db80f9b9256" providerId="LiveId" clId="{F2422AC2-0A41-4095-BF87-B12B8FE7D325}" dt="2020-11-13T14:02:00.586" v="952" actId="1076"/>
          <ac:spMkLst>
            <pc:docMk/>
            <pc:sldMk cId="2741350642" sldId="258"/>
            <ac:spMk id="75" creationId="{F42A5B73-01F4-488B-8FB1-C74210B4EA48}"/>
          </ac:spMkLst>
        </pc:spChg>
        <pc:spChg chg="add mod">
          <ac:chgData name="Gustavo Guedes" userId="e5f48db80f9b9256" providerId="LiveId" clId="{F2422AC2-0A41-4095-BF87-B12B8FE7D325}" dt="2020-11-13T14:02:09.649" v="956" actId="1076"/>
          <ac:spMkLst>
            <pc:docMk/>
            <pc:sldMk cId="2741350642" sldId="258"/>
            <ac:spMk id="76" creationId="{F81737AA-8AE3-4840-8C69-C44F0277B071}"/>
          </ac:spMkLst>
        </pc:spChg>
        <pc:spChg chg="add mod">
          <ac:chgData name="Gustavo Guedes" userId="e5f48db80f9b9256" providerId="LiveId" clId="{F2422AC2-0A41-4095-BF87-B12B8FE7D325}" dt="2020-11-13T14:29:17.765" v="2221" actId="1076"/>
          <ac:spMkLst>
            <pc:docMk/>
            <pc:sldMk cId="2741350642" sldId="258"/>
            <ac:spMk id="77" creationId="{F538858A-E3B4-44D2-83B2-5E85F43881EB}"/>
          </ac:spMkLst>
        </pc:spChg>
        <pc:spChg chg="add mod">
          <ac:chgData name="Gustavo Guedes" userId="e5f48db80f9b9256" providerId="LiveId" clId="{F2422AC2-0A41-4095-BF87-B12B8FE7D325}" dt="2020-11-13T14:30:03.334" v="2331" actId="1076"/>
          <ac:spMkLst>
            <pc:docMk/>
            <pc:sldMk cId="2741350642" sldId="258"/>
            <ac:spMk id="78" creationId="{2DE03F26-B7A2-47B7-9686-76A8E6D29C67}"/>
          </ac:spMkLst>
        </pc:spChg>
        <pc:cxnChg chg="add mod">
          <ac:chgData name="Gustavo Guedes" userId="e5f48db80f9b9256" providerId="LiveId" clId="{F2422AC2-0A41-4095-BF87-B12B8FE7D325}" dt="2020-11-13T13:42:21.162" v="327" actId="1076"/>
          <ac:cxnSpMkLst>
            <pc:docMk/>
            <pc:sldMk cId="2741350642" sldId="258"/>
            <ac:cxnSpMk id="5" creationId="{E89446DD-D008-492A-B673-F214F34A4846}"/>
          </ac:cxnSpMkLst>
        </pc:cxnChg>
        <pc:cxnChg chg="add mod">
          <ac:chgData name="Gustavo Guedes" userId="e5f48db80f9b9256" providerId="LiveId" clId="{F2422AC2-0A41-4095-BF87-B12B8FE7D325}" dt="2020-11-13T13:42:21.162" v="327" actId="1076"/>
          <ac:cxnSpMkLst>
            <pc:docMk/>
            <pc:sldMk cId="2741350642" sldId="258"/>
            <ac:cxnSpMk id="6" creationId="{10271AD1-7140-46E0-B155-81B10ECFF747}"/>
          </ac:cxnSpMkLst>
        </pc:cxnChg>
        <pc:cxnChg chg="add mod">
          <ac:chgData name="Gustavo Guedes" userId="e5f48db80f9b9256" providerId="LiveId" clId="{F2422AC2-0A41-4095-BF87-B12B8FE7D325}" dt="2020-11-13T13:43:41.055" v="354" actId="1076"/>
          <ac:cxnSpMkLst>
            <pc:docMk/>
            <pc:sldMk cId="2741350642" sldId="258"/>
            <ac:cxnSpMk id="7" creationId="{17C19579-2225-4F78-BE2D-CFBED978B22D}"/>
          </ac:cxnSpMkLst>
        </pc:cxnChg>
        <pc:cxnChg chg="add mod">
          <ac:chgData name="Gustavo Guedes" userId="e5f48db80f9b9256" providerId="LiveId" clId="{F2422AC2-0A41-4095-BF87-B12B8FE7D325}" dt="2020-11-13T13:47:37.728" v="449" actId="1076"/>
          <ac:cxnSpMkLst>
            <pc:docMk/>
            <pc:sldMk cId="2741350642" sldId="258"/>
            <ac:cxnSpMk id="11" creationId="{C484BE41-11C2-46CB-BB9D-BEB26CF84E0A}"/>
          </ac:cxnSpMkLst>
        </pc:cxnChg>
        <pc:cxnChg chg="add mod">
          <ac:chgData name="Gustavo Guedes" userId="e5f48db80f9b9256" providerId="LiveId" clId="{F2422AC2-0A41-4095-BF87-B12B8FE7D325}" dt="2020-11-13T13:47:32.338" v="448" actId="1076"/>
          <ac:cxnSpMkLst>
            <pc:docMk/>
            <pc:sldMk cId="2741350642" sldId="258"/>
            <ac:cxnSpMk id="19" creationId="{4BFE42FC-380A-4188-AA84-72685FD180FC}"/>
          </ac:cxnSpMkLst>
        </pc:cxnChg>
        <pc:cxnChg chg="add mod">
          <ac:chgData name="Gustavo Guedes" userId="e5f48db80f9b9256" providerId="LiveId" clId="{F2422AC2-0A41-4095-BF87-B12B8FE7D325}" dt="2020-11-13T13:47:48.460" v="451" actId="1076"/>
          <ac:cxnSpMkLst>
            <pc:docMk/>
            <pc:sldMk cId="2741350642" sldId="258"/>
            <ac:cxnSpMk id="23" creationId="{FC1DA8D2-009E-4611-8465-F3AF4C778D82}"/>
          </ac:cxnSpMkLst>
        </pc:cxnChg>
        <pc:cxnChg chg="add mod">
          <ac:chgData name="Gustavo Guedes" userId="e5f48db80f9b9256" providerId="LiveId" clId="{F2422AC2-0A41-4095-BF87-B12B8FE7D325}" dt="2020-11-13T13:47:48.460" v="451" actId="1076"/>
          <ac:cxnSpMkLst>
            <pc:docMk/>
            <pc:sldMk cId="2741350642" sldId="258"/>
            <ac:cxnSpMk id="24" creationId="{8FF24E78-532B-42D4-8D30-84094F08DD6F}"/>
          </ac:cxnSpMkLst>
        </pc:cxnChg>
        <pc:cxnChg chg="add mod">
          <ac:chgData name="Gustavo Guedes" userId="e5f48db80f9b9256" providerId="LiveId" clId="{F2422AC2-0A41-4095-BF87-B12B8FE7D325}" dt="2020-11-13T13:49:46.572" v="546" actId="1076"/>
          <ac:cxnSpMkLst>
            <pc:docMk/>
            <pc:sldMk cId="2741350642" sldId="258"/>
            <ac:cxnSpMk id="25" creationId="{6BAC4760-153F-4C10-99C8-AAB3AA316049}"/>
          </ac:cxnSpMkLst>
        </pc:cxnChg>
        <pc:cxnChg chg="add mod">
          <ac:chgData name="Gustavo Guedes" userId="e5f48db80f9b9256" providerId="LiveId" clId="{F2422AC2-0A41-4095-BF87-B12B8FE7D325}" dt="2020-11-13T13:49:31.108" v="542" actId="1076"/>
          <ac:cxnSpMkLst>
            <pc:docMk/>
            <pc:sldMk cId="2741350642" sldId="258"/>
            <ac:cxnSpMk id="29" creationId="{4A70FA6C-280F-4CEC-A412-974F5123E523}"/>
          </ac:cxnSpMkLst>
        </pc:cxnChg>
        <pc:cxnChg chg="add del mod">
          <ac:chgData name="Gustavo Guedes" userId="e5f48db80f9b9256" providerId="LiveId" clId="{F2422AC2-0A41-4095-BF87-B12B8FE7D325}" dt="2020-11-13T13:49:25.859" v="540" actId="478"/>
          <ac:cxnSpMkLst>
            <pc:docMk/>
            <pc:sldMk cId="2741350642" sldId="258"/>
            <ac:cxnSpMk id="35" creationId="{3A3BE85D-00B1-41EA-868A-DF033D37E869}"/>
          </ac:cxnSpMkLst>
        </pc:cxnChg>
        <pc:cxnChg chg="add del mod">
          <ac:chgData name="Gustavo Guedes" userId="e5f48db80f9b9256" providerId="LiveId" clId="{F2422AC2-0A41-4095-BF87-B12B8FE7D325}" dt="2020-11-13T13:59:15.164" v="816" actId="478"/>
          <ac:cxnSpMkLst>
            <pc:docMk/>
            <pc:sldMk cId="2741350642" sldId="258"/>
            <ac:cxnSpMk id="43" creationId="{3C60ABC4-377C-4212-88CC-FDBF122CC3F3}"/>
          </ac:cxnSpMkLst>
        </pc:cxnChg>
        <pc:cxnChg chg="add del mod">
          <ac:chgData name="Gustavo Guedes" userId="e5f48db80f9b9256" providerId="LiveId" clId="{F2422AC2-0A41-4095-BF87-B12B8FE7D325}" dt="2020-11-13T13:59:15.164" v="816" actId="478"/>
          <ac:cxnSpMkLst>
            <pc:docMk/>
            <pc:sldMk cId="2741350642" sldId="258"/>
            <ac:cxnSpMk id="44" creationId="{BA81C690-2785-41B1-AA66-18E12D87C963}"/>
          </ac:cxnSpMkLst>
        </pc:cxnChg>
        <pc:cxnChg chg="add del mod">
          <ac:chgData name="Gustavo Guedes" userId="e5f48db80f9b9256" providerId="LiveId" clId="{F2422AC2-0A41-4095-BF87-B12B8FE7D325}" dt="2020-11-13T13:57:42.273" v="752" actId="478"/>
          <ac:cxnSpMkLst>
            <pc:docMk/>
            <pc:sldMk cId="2741350642" sldId="258"/>
            <ac:cxnSpMk id="45" creationId="{188119DF-AFCC-4CF3-A500-C58CB7A7F4F9}"/>
          </ac:cxnSpMkLst>
        </pc:cxnChg>
        <pc:cxnChg chg="add del mod">
          <ac:chgData name="Gustavo Guedes" userId="e5f48db80f9b9256" providerId="LiveId" clId="{F2422AC2-0A41-4095-BF87-B12B8FE7D325}" dt="2020-11-13T13:52:13.541" v="580" actId="478"/>
          <ac:cxnSpMkLst>
            <pc:docMk/>
            <pc:sldMk cId="2741350642" sldId="258"/>
            <ac:cxnSpMk id="48" creationId="{BCA0114F-A7EF-479D-A0D5-7C1288077243}"/>
          </ac:cxnSpMkLst>
        </pc:cxnChg>
        <pc:cxnChg chg="add mod">
          <ac:chgData name="Gustavo Guedes" userId="e5f48db80f9b9256" providerId="LiveId" clId="{F2422AC2-0A41-4095-BF87-B12B8FE7D325}" dt="2020-11-13T13:59:23.829" v="818" actId="1076"/>
          <ac:cxnSpMkLst>
            <pc:docMk/>
            <pc:sldMk cId="2741350642" sldId="258"/>
            <ac:cxnSpMk id="61" creationId="{CF786DFE-3F6E-460C-8CC7-772D2658A9FA}"/>
          </ac:cxnSpMkLst>
        </pc:cxnChg>
        <pc:cxnChg chg="add mod">
          <ac:chgData name="Gustavo Guedes" userId="e5f48db80f9b9256" providerId="LiveId" clId="{F2422AC2-0A41-4095-BF87-B12B8FE7D325}" dt="2020-11-13T13:59:23.829" v="818" actId="1076"/>
          <ac:cxnSpMkLst>
            <pc:docMk/>
            <pc:sldMk cId="2741350642" sldId="258"/>
            <ac:cxnSpMk id="62" creationId="{A9617E58-AD3B-4D44-8314-4D87D3F1F21B}"/>
          </ac:cxnSpMkLst>
        </pc:cxnChg>
        <pc:cxnChg chg="add mod">
          <ac:chgData name="Gustavo Guedes" userId="e5f48db80f9b9256" providerId="LiveId" clId="{F2422AC2-0A41-4095-BF87-B12B8FE7D325}" dt="2020-11-13T14:00:10.028" v="883" actId="1076"/>
          <ac:cxnSpMkLst>
            <pc:docMk/>
            <pc:sldMk cId="2741350642" sldId="258"/>
            <ac:cxnSpMk id="63" creationId="{7B9153AA-3116-4F05-9E6F-98420D853566}"/>
          </ac:cxnSpMkLst>
        </pc:cxnChg>
        <pc:cxnChg chg="add mod">
          <ac:chgData name="Gustavo Guedes" userId="e5f48db80f9b9256" providerId="LiveId" clId="{F2422AC2-0A41-4095-BF87-B12B8FE7D325}" dt="2020-11-13T14:01:08.869" v="917" actId="1076"/>
          <ac:cxnSpMkLst>
            <pc:docMk/>
            <pc:sldMk cId="2741350642" sldId="258"/>
            <ac:cxnSpMk id="67" creationId="{57EFF96D-0A00-42D2-814C-E888FF7A1C5B}"/>
          </ac:cxnSpMkLst>
        </pc:cxnChg>
        <pc:cxnChg chg="add mod">
          <ac:chgData name="Gustavo Guedes" userId="e5f48db80f9b9256" providerId="LiveId" clId="{F2422AC2-0A41-4095-BF87-B12B8FE7D325}" dt="2020-11-13T14:01:01.058" v="915" actId="1076"/>
          <ac:cxnSpMkLst>
            <pc:docMk/>
            <pc:sldMk cId="2741350642" sldId="258"/>
            <ac:cxnSpMk id="70" creationId="{98FC4C33-74F5-4B37-BB6B-DC9A9248004F}"/>
          </ac:cxnSpMkLst>
        </pc:cxnChg>
        <pc:cxnChg chg="add del mod">
          <ac:chgData name="Gustavo Guedes" userId="e5f48db80f9b9256" providerId="LiveId" clId="{F2422AC2-0A41-4095-BF87-B12B8FE7D325}" dt="2020-11-13T14:02:12.498" v="957" actId="478"/>
          <ac:cxnSpMkLst>
            <pc:docMk/>
            <pc:sldMk cId="2741350642" sldId="258"/>
            <ac:cxnSpMk id="71" creationId="{013C1563-DA32-432B-960E-1E2761D22CC6}"/>
          </ac:cxnSpMkLst>
        </pc:cxnChg>
      </pc:sldChg>
      <pc:sldChg chg="addSp delSp modSp ord">
        <pc:chgData name="Gustavo Guedes" userId="e5f48db80f9b9256" providerId="LiveId" clId="{F2422AC2-0A41-4095-BF87-B12B8FE7D325}" dt="2020-11-13T14:27:08.550" v="2020"/>
        <pc:sldMkLst>
          <pc:docMk/>
          <pc:sldMk cId="3013874232" sldId="259"/>
        </pc:sldMkLst>
        <pc:spChg chg="del">
          <ac:chgData name="Gustavo Guedes" userId="e5f48db80f9b9256" providerId="LiveId" clId="{F2422AC2-0A41-4095-BF87-B12B8FE7D325}" dt="2020-11-13T13:54:33.130" v="672" actId="478"/>
          <ac:spMkLst>
            <pc:docMk/>
            <pc:sldMk cId="3013874232" sldId="259"/>
            <ac:spMk id="2" creationId="{96558014-5005-4538-BE29-063E7D8FD7B2}"/>
          </ac:spMkLst>
        </pc:spChg>
        <pc:spChg chg="del">
          <ac:chgData name="Gustavo Guedes" userId="e5f48db80f9b9256" providerId="LiveId" clId="{F2422AC2-0A41-4095-BF87-B12B8FE7D325}" dt="2020-11-13T13:54:34.048" v="673" actId="478"/>
          <ac:spMkLst>
            <pc:docMk/>
            <pc:sldMk cId="3013874232" sldId="259"/>
            <ac:spMk id="3" creationId="{B3A7A631-8E60-4A3A-94AF-A411E8A0B6BF}"/>
          </ac:spMkLst>
        </pc:spChg>
        <pc:spChg chg="add del mod">
          <ac:chgData name="Gustavo Guedes" userId="e5f48db80f9b9256" providerId="LiveId" clId="{F2422AC2-0A41-4095-BF87-B12B8FE7D325}" dt="2020-11-13T13:55:27.982" v="701" actId="478"/>
          <ac:spMkLst>
            <pc:docMk/>
            <pc:sldMk cId="3013874232" sldId="259"/>
            <ac:spMk id="4" creationId="{E60C05D4-4BD7-4F1F-83A6-33E87EFCC3C5}"/>
          </ac:spMkLst>
        </pc:spChg>
        <pc:spChg chg="add del mod">
          <ac:chgData name="Gustavo Guedes" userId="e5f48db80f9b9256" providerId="LiveId" clId="{F2422AC2-0A41-4095-BF87-B12B8FE7D325}" dt="2020-11-13T13:55:10.469" v="696" actId="478"/>
          <ac:spMkLst>
            <pc:docMk/>
            <pc:sldMk cId="3013874232" sldId="259"/>
            <ac:spMk id="8" creationId="{311E8247-DDE8-49AC-B95C-C32C4D5C41CB}"/>
          </ac:spMkLst>
        </pc:spChg>
        <pc:spChg chg="add del mod">
          <ac:chgData name="Gustavo Guedes" userId="e5f48db80f9b9256" providerId="LiveId" clId="{F2422AC2-0A41-4095-BF87-B12B8FE7D325}" dt="2020-11-13T13:55:27.982" v="701" actId="478"/>
          <ac:spMkLst>
            <pc:docMk/>
            <pc:sldMk cId="3013874232" sldId="259"/>
            <ac:spMk id="9" creationId="{CD7C33A9-253C-4EFD-AFDE-DB3007857766}"/>
          </ac:spMkLst>
        </pc:spChg>
        <pc:spChg chg="add del mod">
          <ac:chgData name="Gustavo Guedes" userId="e5f48db80f9b9256" providerId="LiveId" clId="{F2422AC2-0A41-4095-BF87-B12B8FE7D325}" dt="2020-11-13T13:55:27.982" v="701" actId="478"/>
          <ac:spMkLst>
            <pc:docMk/>
            <pc:sldMk cId="3013874232" sldId="259"/>
            <ac:spMk id="10" creationId="{C43BE507-CF29-4ED4-AE63-33AE2C828988}"/>
          </ac:spMkLst>
        </pc:spChg>
        <pc:spChg chg="add del mod">
          <ac:chgData name="Gustavo Guedes" userId="e5f48db80f9b9256" providerId="LiveId" clId="{F2422AC2-0A41-4095-BF87-B12B8FE7D325}" dt="2020-11-13T13:55:08.834" v="695" actId="478"/>
          <ac:spMkLst>
            <pc:docMk/>
            <pc:sldMk cId="3013874232" sldId="259"/>
            <ac:spMk id="11" creationId="{D29FEBED-6B0C-493F-86F7-3C107399F7A3}"/>
          </ac:spMkLst>
        </pc:spChg>
        <pc:spChg chg="add del mod">
          <ac:chgData name="Gustavo Guedes" userId="e5f48db80f9b9256" providerId="LiveId" clId="{F2422AC2-0A41-4095-BF87-B12B8FE7D325}" dt="2020-11-13T13:55:11.826" v="697" actId="478"/>
          <ac:spMkLst>
            <pc:docMk/>
            <pc:sldMk cId="3013874232" sldId="259"/>
            <ac:spMk id="12" creationId="{45295718-0269-4997-80BC-7927993A5DB4}"/>
          </ac:spMkLst>
        </pc:spChg>
        <pc:spChg chg="add del mod">
          <ac:chgData name="Gustavo Guedes" userId="e5f48db80f9b9256" providerId="LiveId" clId="{F2422AC2-0A41-4095-BF87-B12B8FE7D325}" dt="2020-11-13T13:55:06.340" v="693" actId="478"/>
          <ac:spMkLst>
            <pc:docMk/>
            <pc:sldMk cId="3013874232" sldId="259"/>
            <ac:spMk id="13" creationId="{CEE36B8B-2001-4F68-BAD2-BF06C24CA6F0}"/>
          </ac:spMkLst>
        </pc:spChg>
        <pc:spChg chg="add del mod">
          <ac:chgData name="Gustavo Guedes" userId="e5f48db80f9b9256" providerId="LiveId" clId="{F2422AC2-0A41-4095-BF87-B12B8FE7D325}" dt="2020-11-13T13:55:27.982" v="701" actId="478"/>
          <ac:spMkLst>
            <pc:docMk/>
            <pc:sldMk cId="3013874232" sldId="259"/>
            <ac:spMk id="14" creationId="{D4495DA1-E201-44B6-81DB-05B4DE970032}"/>
          </ac:spMkLst>
        </pc:spChg>
        <pc:spChg chg="add del mod">
          <ac:chgData name="Gustavo Guedes" userId="e5f48db80f9b9256" providerId="LiveId" clId="{F2422AC2-0A41-4095-BF87-B12B8FE7D325}" dt="2020-11-13T13:55:27.982" v="701" actId="478"/>
          <ac:spMkLst>
            <pc:docMk/>
            <pc:sldMk cId="3013874232" sldId="259"/>
            <ac:spMk id="15" creationId="{5C576376-F6C5-4253-9BE2-DB1CB0FFE793}"/>
          </ac:spMkLst>
        </pc:spChg>
        <pc:spChg chg="add del mod">
          <ac:chgData name="Gustavo Guedes" userId="e5f48db80f9b9256" providerId="LiveId" clId="{F2422AC2-0A41-4095-BF87-B12B8FE7D325}" dt="2020-11-13T13:59:31.033" v="820" actId="478"/>
          <ac:spMkLst>
            <pc:docMk/>
            <pc:sldMk cId="3013874232" sldId="259"/>
            <ac:spMk id="16" creationId="{491A2D1D-0010-4534-ABF0-16069E3ACF1C}"/>
          </ac:spMkLst>
        </pc:spChg>
        <pc:spChg chg="add del mod">
          <ac:chgData name="Gustavo Guedes" userId="e5f48db80f9b9256" providerId="LiveId" clId="{F2422AC2-0A41-4095-BF87-B12B8FE7D325}" dt="2020-11-13T13:59:29.773" v="819" actId="478"/>
          <ac:spMkLst>
            <pc:docMk/>
            <pc:sldMk cId="3013874232" sldId="259"/>
            <ac:spMk id="20" creationId="{997653E5-8A5A-4E40-85FF-77D3438C814F}"/>
          </ac:spMkLst>
        </pc:spChg>
        <pc:spChg chg="add del mod">
          <ac:chgData name="Gustavo Guedes" userId="e5f48db80f9b9256" providerId="LiveId" clId="{F2422AC2-0A41-4095-BF87-B12B8FE7D325}" dt="2020-11-13T13:59:29.773" v="819" actId="478"/>
          <ac:spMkLst>
            <pc:docMk/>
            <pc:sldMk cId="3013874232" sldId="259"/>
            <ac:spMk id="21" creationId="{5B2A321C-4647-462C-8727-97D88EE172B0}"/>
          </ac:spMkLst>
        </pc:spChg>
        <pc:spChg chg="add del mod">
          <ac:chgData name="Gustavo Guedes" userId="e5f48db80f9b9256" providerId="LiveId" clId="{F2422AC2-0A41-4095-BF87-B12B8FE7D325}" dt="2020-11-13T13:59:29.773" v="819" actId="478"/>
          <ac:spMkLst>
            <pc:docMk/>
            <pc:sldMk cId="3013874232" sldId="259"/>
            <ac:spMk id="22" creationId="{4322C249-524B-46EF-A661-937D6BF8EBD2}"/>
          </ac:spMkLst>
        </pc:spChg>
        <pc:spChg chg="add del mod">
          <ac:chgData name="Gustavo Guedes" userId="e5f48db80f9b9256" providerId="LiveId" clId="{F2422AC2-0A41-4095-BF87-B12B8FE7D325}" dt="2020-11-13T13:59:29.773" v="819" actId="478"/>
          <ac:spMkLst>
            <pc:docMk/>
            <pc:sldMk cId="3013874232" sldId="259"/>
            <ac:spMk id="24" creationId="{AF0779EC-2DE4-456F-8CD7-934619C364DD}"/>
          </ac:spMkLst>
        </pc:spChg>
        <pc:spChg chg="add del mod">
          <ac:chgData name="Gustavo Guedes" userId="e5f48db80f9b9256" providerId="LiveId" clId="{F2422AC2-0A41-4095-BF87-B12B8FE7D325}" dt="2020-11-13T13:55:57.995" v="722" actId="478"/>
          <ac:spMkLst>
            <pc:docMk/>
            <pc:sldMk cId="3013874232" sldId="259"/>
            <ac:spMk id="25" creationId="{F62F9C84-C6FA-4559-BD78-9897111CDE82}"/>
          </ac:spMkLst>
        </pc:spChg>
        <pc:spChg chg="add del mod">
          <ac:chgData name="Gustavo Guedes" userId="e5f48db80f9b9256" providerId="LiveId" clId="{F2422AC2-0A41-4095-BF87-B12B8FE7D325}" dt="2020-11-13T13:59:29.773" v="819" actId="478"/>
          <ac:spMkLst>
            <pc:docMk/>
            <pc:sldMk cId="3013874232" sldId="259"/>
            <ac:spMk id="26" creationId="{AF901CB8-78B1-4F50-B36A-89CFA2561C8B}"/>
          </ac:spMkLst>
        </pc:spChg>
        <pc:spChg chg="add mod">
          <ac:chgData name="Gustavo Guedes" userId="e5f48db80f9b9256" providerId="LiveId" clId="{F2422AC2-0A41-4095-BF87-B12B8FE7D325}" dt="2020-11-13T14:11:44.216" v="1360" actId="20577"/>
          <ac:spMkLst>
            <pc:docMk/>
            <pc:sldMk cId="3013874232" sldId="259"/>
            <ac:spMk id="27" creationId="{7FEF8CAE-577C-4DB7-8C59-0A99D6E68802}"/>
          </ac:spMkLst>
        </pc:spChg>
        <pc:spChg chg="add">
          <ac:chgData name="Gustavo Guedes" userId="e5f48db80f9b9256" providerId="LiveId" clId="{F2422AC2-0A41-4095-BF87-B12B8FE7D325}" dt="2020-11-13T14:11:22.318" v="1351"/>
          <ac:spMkLst>
            <pc:docMk/>
            <pc:sldMk cId="3013874232" sldId="259"/>
            <ac:spMk id="28" creationId="{CF2CB2F3-AC09-4629-8C6C-954FF1686556}"/>
          </ac:spMkLst>
        </pc:spChg>
        <pc:spChg chg="add">
          <ac:chgData name="Gustavo Guedes" userId="e5f48db80f9b9256" providerId="LiveId" clId="{F2422AC2-0A41-4095-BF87-B12B8FE7D325}" dt="2020-11-13T14:11:22.318" v="1351"/>
          <ac:spMkLst>
            <pc:docMk/>
            <pc:sldMk cId="3013874232" sldId="259"/>
            <ac:spMk id="32" creationId="{8F5B834B-FDD9-4611-B7FD-2324ECB9FE27}"/>
          </ac:spMkLst>
        </pc:spChg>
        <pc:spChg chg="add mod">
          <ac:chgData name="Gustavo Guedes" userId="e5f48db80f9b9256" providerId="LiveId" clId="{F2422AC2-0A41-4095-BF87-B12B8FE7D325}" dt="2020-11-13T14:11:34.642" v="1357" actId="1076"/>
          <ac:spMkLst>
            <pc:docMk/>
            <pc:sldMk cId="3013874232" sldId="259"/>
            <ac:spMk id="33" creationId="{C2F6EC97-9900-4F90-9067-1AE50323E653}"/>
          </ac:spMkLst>
        </pc:spChg>
        <pc:spChg chg="add">
          <ac:chgData name="Gustavo Guedes" userId="e5f48db80f9b9256" providerId="LiveId" clId="{F2422AC2-0A41-4095-BF87-B12B8FE7D325}" dt="2020-11-13T14:11:22.318" v="1351"/>
          <ac:spMkLst>
            <pc:docMk/>
            <pc:sldMk cId="3013874232" sldId="259"/>
            <ac:spMk id="34" creationId="{94CEF426-5DBB-4296-8001-F8853A57E9FB}"/>
          </ac:spMkLst>
        </pc:spChg>
        <pc:spChg chg="add">
          <ac:chgData name="Gustavo Guedes" userId="e5f48db80f9b9256" providerId="LiveId" clId="{F2422AC2-0A41-4095-BF87-B12B8FE7D325}" dt="2020-11-13T14:11:22.318" v="1351"/>
          <ac:spMkLst>
            <pc:docMk/>
            <pc:sldMk cId="3013874232" sldId="259"/>
            <ac:spMk id="35" creationId="{8F7F45C7-F8E1-4FEE-802A-05E3E7569457}"/>
          </ac:spMkLst>
        </pc:spChg>
        <pc:spChg chg="add mod">
          <ac:chgData name="Gustavo Guedes" userId="e5f48db80f9b9256" providerId="LiveId" clId="{F2422AC2-0A41-4095-BF87-B12B8FE7D325}" dt="2020-11-13T14:11:37.291" v="1358" actId="1076"/>
          <ac:spMkLst>
            <pc:docMk/>
            <pc:sldMk cId="3013874232" sldId="259"/>
            <ac:spMk id="36" creationId="{CE8BDBC7-9F3F-4071-8766-1752B69E434B}"/>
          </ac:spMkLst>
        </pc:spChg>
        <pc:spChg chg="add mod">
          <ac:chgData name="Gustavo Guedes" userId="e5f48db80f9b9256" providerId="LiveId" clId="{F2422AC2-0A41-4095-BF87-B12B8FE7D325}" dt="2020-11-13T14:11:30.346" v="1354" actId="1076"/>
          <ac:spMkLst>
            <pc:docMk/>
            <pc:sldMk cId="3013874232" sldId="259"/>
            <ac:spMk id="37" creationId="{BAA80FCC-1FF6-47B8-A5DA-4E6342C677B7}"/>
          </ac:spMkLst>
        </pc:spChg>
        <pc:spChg chg="add mod">
          <ac:chgData name="Gustavo Guedes" userId="e5f48db80f9b9256" providerId="LiveId" clId="{F2422AC2-0A41-4095-BF87-B12B8FE7D325}" dt="2020-11-13T14:12:18.225" v="1362" actId="1076"/>
          <ac:spMkLst>
            <pc:docMk/>
            <pc:sldMk cId="3013874232" sldId="259"/>
            <ac:spMk id="38" creationId="{789E3AF4-0FA3-499D-BAE1-432737E89A2C}"/>
          </ac:spMkLst>
        </pc:spChg>
        <pc:spChg chg="add mod">
          <ac:chgData name="Gustavo Guedes" userId="e5f48db80f9b9256" providerId="LiveId" clId="{F2422AC2-0A41-4095-BF87-B12B8FE7D325}" dt="2020-11-13T14:12:18.225" v="1362" actId="1076"/>
          <ac:spMkLst>
            <pc:docMk/>
            <pc:sldMk cId="3013874232" sldId="259"/>
            <ac:spMk id="42" creationId="{3A53F9C0-771E-4D8A-8D8C-4A4A900ADB4B}"/>
          </ac:spMkLst>
        </pc:spChg>
        <pc:spChg chg="add mod">
          <ac:chgData name="Gustavo Guedes" userId="e5f48db80f9b9256" providerId="LiveId" clId="{F2422AC2-0A41-4095-BF87-B12B8FE7D325}" dt="2020-11-13T14:17:28.001" v="1383" actId="1076"/>
          <ac:spMkLst>
            <pc:docMk/>
            <pc:sldMk cId="3013874232" sldId="259"/>
            <ac:spMk id="43" creationId="{C948D556-7840-4C3C-AB62-7AB715BFB6C3}"/>
          </ac:spMkLst>
        </pc:spChg>
        <pc:spChg chg="add mod">
          <ac:chgData name="Gustavo Guedes" userId="e5f48db80f9b9256" providerId="LiveId" clId="{F2422AC2-0A41-4095-BF87-B12B8FE7D325}" dt="2020-11-13T14:17:53.038" v="1408" actId="1076"/>
          <ac:spMkLst>
            <pc:docMk/>
            <pc:sldMk cId="3013874232" sldId="259"/>
            <ac:spMk id="44" creationId="{D8E316F5-7BE2-41C8-9BFE-FA8DC37245BE}"/>
          </ac:spMkLst>
        </pc:spChg>
        <pc:spChg chg="add del mod">
          <ac:chgData name="Gustavo Guedes" userId="e5f48db80f9b9256" providerId="LiveId" clId="{F2422AC2-0A41-4095-BF87-B12B8FE7D325}" dt="2020-11-13T14:18:25.436" v="1426" actId="478"/>
          <ac:spMkLst>
            <pc:docMk/>
            <pc:sldMk cId="3013874232" sldId="259"/>
            <ac:spMk id="45" creationId="{40F20BCC-46F4-4F7D-BB22-E323EB4C88F4}"/>
          </ac:spMkLst>
        </pc:spChg>
        <pc:spChg chg="add mod">
          <ac:chgData name="Gustavo Guedes" userId="e5f48db80f9b9256" providerId="LiveId" clId="{F2422AC2-0A41-4095-BF87-B12B8FE7D325}" dt="2020-11-13T14:19:39.394" v="1480" actId="1076"/>
          <ac:spMkLst>
            <pc:docMk/>
            <pc:sldMk cId="3013874232" sldId="259"/>
            <ac:spMk id="46" creationId="{1023C1B0-5A0F-4AE9-9B24-DCCC1A7181FE}"/>
          </ac:spMkLst>
        </pc:spChg>
        <pc:spChg chg="add mod">
          <ac:chgData name="Gustavo Guedes" userId="e5f48db80f9b9256" providerId="LiveId" clId="{F2422AC2-0A41-4095-BF87-B12B8FE7D325}" dt="2020-11-13T14:18:18.245" v="1425" actId="20577"/>
          <ac:spMkLst>
            <pc:docMk/>
            <pc:sldMk cId="3013874232" sldId="259"/>
            <ac:spMk id="48" creationId="{D698687D-F5F1-4DE3-83D5-61CC2C0B6C43}"/>
          </ac:spMkLst>
        </pc:spChg>
        <pc:spChg chg="add mod">
          <ac:chgData name="Gustavo Guedes" userId="e5f48db80f9b9256" providerId="LiveId" clId="{F2422AC2-0A41-4095-BF87-B12B8FE7D325}" dt="2020-11-13T14:19:50.288" v="1483" actId="14100"/>
          <ac:spMkLst>
            <pc:docMk/>
            <pc:sldMk cId="3013874232" sldId="259"/>
            <ac:spMk id="49" creationId="{A16EC893-6657-445C-9EAD-018975737605}"/>
          </ac:spMkLst>
        </pc:spChg>
        <pc:spChg chg="add mod">
          <ac:chgData name="Gustavo Guedes" userId="e5f48db80f9b9256" providerId="LiveId" clId="{F2422AC2-0A41-4095-BF87-B12B8FE7D325}" dt="2020-11-13T14:19:19.692" v="1477" actId="313"/>
          <ac:spMkLst>
            <pc:docMk/>
            <pc:sldMk cId="3013874232" sldId="259"/>
            <ac:spMk id="51" creationId="{092206E2-1EC7-4160-97BF-8DB8AE69EE29}"/>
          </ac:spMkLst>
        </pc:spChg>
        <pc:spChg chg="add mod">
          <ac:chgData name="Gustavo Guedes" userId="e5f48db80f9b9256" providerId="LiveId" clId="{F2422AC2-0A41-4095-BF87-B12B8FE7D325}" dt="2020-11-13T14:19:59.900" v="1484" actId="1076"/>
          <ac:spMkLst>
            <pc:docMk/>
            <pc:sldMk cId="3013874232" sldId="259"/>
            <ac:spMk id="52" creationId="{A06F373E-8F8C-4C7B-AA2B-DEFD0E31863A}"/>
          </ac:spMkLst>
        </pc:spChg>
        <pc:spChg chg="add mod">
          <ac:chgData name="Gustavo Guedes" userId="e5f48db80f9b9256" providerId="LiveId" clId="{F2422AC2-0A41-4095-BF87-B12B8FE7D325}" dt="2020-11-13T14:20:09.483" v="1486" actId="1076"/>
          <ac:spMkLst>
            <pc:docMk/>
            <pc:sldMk cId="3013874232" sldId="259"/>
            <ac:spMk id="53" creationId="{77BF560B-EA4F-4151-A28B-E8C444D8551E}"/>
          </ac:spMkLst>
        </pc:spChg>
        <pc:spChg chg="add mod">
          <ac:chgData name="Gustavo Guedes" userId="e5f48db80f9b9256" providerId="LiveId" clId="{F2422AC2-0A41-4095-BF87-B12B8FE7D325}" dt="2020-11-13T14:20:09.483" v="1486" actId="1076"/>
          <ac:spMkLst>
            <pc:docMk/>
            <pc:sldMk cId="3013874232" sldId="259"/>
            <ac:spMk id="57" creationId="{F49D238B-8EC0-4760-9653-F52823A9315B}"/>
          </ac:spMkLst>
        </pc:spChg>
        <pc:spChg chg="add mod">
          <ac:chgData name="Gustavo Guedes" userId="e5f48db80f9b9256" providerId="LiveId" clId="{F2422AC2-0A41-4095-BF87-B12B8FE7D325}" dt="2020-11-13T14:20:17.144" v="1509" actId="20577"/>
          <ac:spMkLst>
            <pc:docMk/>
            <pc:sldMk cId="3013874232" sldId="259"/>
            <ac:spMk id="58" creationId="{DD33E527-1D04-4E6D-842A-A484D8B47226}"/>
          </ac:spMkLst>
        </pc:spChg>
        <pc:spChg chg="add del mod">
          <ac:chgData name="Gustavo Guedes" userId="e5f48db80f9b9256" providerId="LiveId" clId="{F2422AC2-0A41-4095-BF87-B12B8FE7D325}" dt="2020-11-13T14:20:43.598" v="1510" actId="478"/>
          <ac:spMkLst>
            <pc:docMk/>
            <pc:sldMk cId="3013874232" sldId="259"/>
            <ac:spMk id="59" creationId="{BA74E03E-7ACD-463F-A7B8-C7D8A231F076}"/>
          </ac:spMkLst>
        </pc:spChg>
        <pc:spChg chg="add del mod">
          <ac:chgData name="Gustavo Guedes" userId="e5f48db80f9b9256" providerId="LiveId" clId="{F2422AC2-0A41-4095-BF87-B12B8FE7D325}" dt="2020-11-13T14:20:47.342" v="1514" actId="478"/>
          <ac:spMkLst>
            <pc:docMk/>
            <pc:sldMk cId="3013874232" sldId="259"/>
            <ac:spMk id="60" creationId="{7ABBCEEA-D74F-4FE8-8ABE-4115E135889C}"/>
          </ac:spMkLst>
        </pc:spChg>
        <pc:spChg chg="add del mod">
          <ac:chgData name="Gustavo Guedes" userId="e5f48db80f9b9256" providerId="LiveId" clId="{F2422AC2-0A41-4095-BF87-B12B8FE7D325}" dt="2020-11-13T14:20:45.708" v="1512" actId="478"/>
          <ac:spMkLst>
            <pc:docMk/>
            <pc:sldMk cId="3013874232" sldId="259"/>
            <ac:spMk id="62" creationId="{1B713CCF-4D86-4131-ADF0-95A73C2E14B7}"/>
          </ac:spMkLst>
        </pc:spChg>
        <pc:spChg chg="add del mod">
          <ac:chgData name="Gustavo Guedes" userId="e5f48db80f9b9256" providerId="LiveId" clId="{F2422AC2-0A41-4095-BF87-B12B8FE7D325}" dt="2020-11-13T14:20:48.883" v="1515" actId="478"/>
          <ac:spMkLst>
            <pc:docMk/>
            <pc:sldMk cId="3013874232" sldId="259"/>
            <ac:spMk id="63" creationId="{E0DA5B74-2FA7-4F86-9549-15EFB0D5CF20}"/>
          </ac:spMkLst>
        </pc:spChg>
        <pc:spChg chg="add del mod">
          <ac:chgData name="Gustavo Guedes" userId="e5f48db80f9b9256" providerId="LiveId" clId="{F2422AC2-0A41-4095-BF87-B12B8FE7D325}" dt="2020-11-13T14:20:52.003" v="1517" actId="478"/>
          <ac:spMkLst>
            <pc:docMk/>
            <pc:sldMk cId="3013874232" sldId="259"/>
            <ac:spMk id="65" creationId="{252046F4-1EA7-4955-9E0E-F39B9DD7B9A1}"/>
          </ac:spMkLst>
        </pc:spChg>
        <pc:spChg chg="add mod">
          <ac:chgData name="Gustavo Guedes" userId="e5f48db80f9b9256" providerId="LiveId" clId="{F2422AC2-0A41-4095-BF87-B12B8FE7D325}" dt="2020-11-13T14:22:55.720" v="1679" actId="20577"/>
          <ac:spMkLst>
            <pc:docMk/>
            <pc:sldMk cId="3013874232" sldId="259"/>
            <ac:spMk id="66" creationId="{41C6A033-CEA9-4CB1-9BB1-BEA7D61BB1F9}"/>
          </ac:spMkLst>
        </pc:spChg>
        <pc:spChg chg="add mod">
          <ac:chgData name="Gustavo Guedes" userId="e5f48db80f9b9256" providerId="LiveId" clId="{F2422AC2-0A41-4095-BF87-B12B8FE7D325}" dt="2020-11-13T14:24:57.232" v="1810" actId="1076"/>
          <ac:spMkLst>
            <pc:docMk/>
            <pc:sldMk cId="3013874232" sldId="259"/>
            <ac:spMk id="70" creationId="{6E8AF099-4F8C-4690-B45E-07E25930AAFC}"/>
          </ac:spMkLst>
        </pc:spChg>
        <pc:spChg chg="add mod">
          <ac:chgData name="Gustavo Guedes" userId="e5f48db80f9b9256" providerId="LiveId" clId="{F2422AC2-0A41-4095-BF87-B12B8FE7D325}" dt="2020-11-13T14:25:49.375" v="1951" actId="20577"/>
          <ac:spMkLst>
            <pc:docMk/>
            <pc:sldMk cId="3013874232" sldId="259"/>
            <ac:spMk id="71" creationId="{55908E9E-F73C-4246-A2D0-AFAEAC381E67}"/>
          </ac:spMkLst>
        </pc:spChg>
        <pc:spChg chg="add mod">
          <ac:chgData name="Gustavo Guedes" userId="e5f48db80f9b9256" providerId="LiveId" clId="{F2422AC2-0A41-4095-BF87-B12B8FE7D325}" dt="2020-11-13T14:26:39.243" v="2019" actId="20577"/>
          <ac:spMkLst>
            <pc:docMk/>
            <pc:sldMk cId="3013874232" sldId="259"/>
            <ac:spMk id="74" creationId="{0B2D723A-5A6F-45C3-BA0F-2C7C61354A0C}"/>
          </ac:spMkLst>
        </pc:spChg>
        <pc:cxnChg chg="add del mod">
          <ac:chgData name="Gustavo Guedes" userId="e5f48db80f9b9256" providerId="LiveId" clId="{F2422AC2-0A41-4095-BF87-B12B8FE7D325}" dt="2020-11-13T13:55:27.982" v="701" actId="478"/>
          <ac:cxnSpMkLst>
            <pc:docMk/>
            <pc:sldMk cId="3013874232" sldId="259"/>
            <ac:cxnSpMk id="5" creationId="{A9000D25-54C3-4B0A-8FA2-3C4E7D2C0BE3}"/>
          </ac:cxnSpMkLst>
        </pc:cxnChg>
        <pc:cxnChg chg="add del mod">
          <ac:chgData name="Gustavo Guedes" userId="e5f48db80f9b9256" providerId="LiveId" clId="{F2422AC2-0A41-4095-BF87-B12B8FE7D325}" dt="2020-11-13T13:55:27.982" v="701" actId="478"/>
          <ac:cxnSpMkLst>
            <pc:docMk/>
            <pc:sldMk cId="3013874232" sldId="259"/>
            <ac:cxnSpMk id="6" creationId="{4F66443F-8A3F-410E-B1E9-8200BB766589}"/>
          </ac:cxnSpMkLst>
        </pc:cxnChg>
        <pc:cxnChg chg="add del mod">
          <ac:chgData name="Gustavo Guedes" userId="e5f48db80f9b9256" providerId="LiveId" clId="{F2422AC2-0A41-4095-BF87-B12B8FE7D325}" dt="2020-11-13T13:55:27.982" v="701" actId="478"/>
          <ac:cxnSpMkLst>
            <pc:docMk/>
            <pc:sldMk cId="3013874232" sldId="259"/>
            <ac:cxnSpMk id="7" creationId="{41C7C5F6-7866-4878-A9D0-B7B70CD69485}"/>
          </ac:cxnSpMkLst>
        </pc:cxnChg>
        <pc:cxnChg chg="add del mod">
          <ac:chgData name="Gustavo Guedes" userId="e5f48db80f9b9256" providerId="LiveId" clId="{F2422AC2-0A41-4095-BF87-B12B8FE7D325}" dt="2020-11-13T13:59:31.033" v="820" actId="478"/>
          <ac:cxnSpMkLst>
            <pc:docMk/>
            <pc:sldMk cId="3013874232" sldId="259"/>
            <ac:cxnSpMk id="17" creationId="{9228A218-F2DD-4518-AA76-F63F4034473C}"/>
          </ac:cxnSpMkLst>
        </pc:cxnChg>
        <pc:cxnChg chg="add del mod">
          <ac:chgData name="Gustavo Guedes" userId="e5f48db80f9b9256" providerId="LiveId" clId="{F2422AC2-0A41-4095-BF87-B12B8FE7D325}" dt="2020-11-13T13:59:31.033" v="820" actId="478"/>
          <ac:cxnSpMkLst>
            <pc:docMk/>
            <pc:sldMk cId="3013874232" sldId="259"/>
            <ac:cxnSpMk id="18" creationId="{A2DBE452-A6DA-4872-A0A1-873956275FDE}"/>
          </ac:cxnSpMkLst>
        </pc:cxnChg>
        <pc:cxnChg chg="add del mod">
          <ac:chgData name="Gustavo Guedes" userId="e5f48db80f9b9256" providerId="LiveId" clId="{F2422AC2-0A41-4095-BF87-B12B8FE7D325}" dt="2020-11-13T13:59:31.033" v="820" actId="478"/>
          <ac:cxnSpMkLst>
            <pc:docMk/>
            <pc:sldMk cId="3013874232" sldId="259"/>
            <ac:cxnSpMk id="19" creationId="{0ACC44EA-FB64-44A9-AE14-EA1D25F1C699}"/>
          </ac:cxnSpMkLst>
        </pc:cxnChg>
        <pc:cxnChg chg="add del mod">
          <ac:chgData name="Gustavo Guedes" userId="e5f48db80f9b9256" providerId="LiveId" clId="{F2422AC2-0A41-4095-BF87-B12B8FE7D325}" dt="2020-11-13T13:59:31.033" v="820" actId="478"/>
          <ac:cxnSpMkLst>
            <pc:docMk/>
            <pc:sldMk cId="3013874232" sldId="259"/>
            <ac:cxnSpMk id="23" creationId="{79D3A590-F8F9-46FC-81D5-E91A45606F18}"/>
          </ac:cxnSpMkLst>
        </pc:cxnChg>
        <pc:cxnChg chg="add mod">
          <ac:chgData name="Gustavo Guedes" userId="e5f48db80f9b9256" providerId="LiveId" clId="{F2422AC2-0A41-4095-BF87-B12B8FE7D325}" dt="2020-11-13T14:11:26.402" v="1353" actId="1076"/>
          <ac:cxnSpMkLst>
            <pc:docMk/>
            <pc:sldMk cId="3013874232" sldId="259"/>
            <ac:cxnSpMk id="29" creationId="{7B2F21AB-81D2-431C-802C-C94A922EA872}"/>
          </ac:cxnSpMkLst>
        </pc:cxnChg>
        <pc:cxnChg chg="add">
          <ac:chgData name="Gustavo Guedes" userId="e5f48db80f9b9256" providerId="LiveId" clId="{F2422AC2-0A41-4095-BF87-B12B8FE7D325}" dt="2020-11-13T14:11:22.318" v="1351"/>
          <ac:cxnSpMkLst>
            <pc:docMk/>
            <pc:sldMk cId="3013874232" sldId="259"/>
            <ac:cxnSpMk id="30" creationId="{F58EC851-382D-40AE-8C7E-3F74532B371E}"/>
          </ac:cxnSpMkLst>
        </pc:cxnChg>
        <pc:cxnChg chg="add">
          <ac:chgData name="Gustavo Guedes" userId="e5f48db80f9b9256" providerId="LiveId" clId="{F2422AC2-0A41-4095-BF87-B12B8FE7D325}" dt="2020-11-13T14:11:22.318" v="1351"/>
          <ac:cxnSpMkLst>
            <pc:docMk/>
            <pc:sldMk cId="3013874232" sldId="259"/>
            <ac:cxnSpMk id="31" creationId="{4679142D-780C-4B3B-9B62-1981455432DA}"/>
          </ac:cxnSpMkLst>
        </pc:cxnChg>
        <pc:cxnChg chg="add mod">
          <ac:chgData name="Gustavo Guedes" userId="e5f48db80f9b9256" providerId="LiveId" clId="{F2422AC2-0A41-4095-BF87-B12B8FE7D325}" dt="2020-11-13T14:12:18.225" v="1362" actId="1076"/>
          <ac:cxnSpMkLst>
            <pc:docMk/>
            <pc:sldMk cId="3013874232" sldId="259"/>
            <ac:cxnSpMk id="39" creationId="{7C6C6E9E-DF52-4BAA-A1C2-5D25389944E3}"/>
          </ac:cxnSpMkLst>
        </pc:cxnChg>
        <pc:cxnChg chg="add mod">
          <ac:chgData name="Gustavo Guedes" userId="e5f48db80f9b9256" providerId="LiveId" clId="{F2422AC2-0A41-4095-BF87-B12B8FE7D325}" dt="2020-11-13T14:12:18.225" v="1362" actId="1076"/>
          <ac:cxnSpMkLst>
            <pc:docMk/>
            <pc:sldMk cId="3013874232" sldId="259"/>
            <ac:cxnSpMk id="40" creationId="{2E1494DD-BF43-46F3-B63F-63367587487D}"/>
          </ac:cxnSpMkLst>
        </pc:cxnChg>
        <pc:cxnChg chg="add mod">
          <ac:chgData name="Gustavo Guedes" userId="e5f48db80f9b9256" providerId="LiveId" clId="{F2422AC2-0A41-4095-BF87-B12B8FE7D325}" dt="2020-11-13T14:18:03.417" v="1410" actId="1076"/>
          <ac:cxnSpMkLst>
            <pc:docMk/>
            <pc:sldMk cId="3013874232" sldId="259"/>
            <ac:cxnSpMk id="41" creationId="{4EDD72F9-6ACE-4A71-B7E7-B1D7C5855CFD}"/>
          </ac:cxnSpMkLst>
        </pc:cxnChg>
        <pc:cxnChg chg="add mod">
          <ac:chgData name="Gustavo Guedes" userId="e5f48db80f9b9256" providerId="LiveId" clId="{F2422AC2-0A41-4095-BF87-B12B8FE7D325}" dt="2020-11-13T14:18:08.256" v="1412" actId="1076"/>
          <ac:cxnSpMkLst>
            <pc:docMk/>
            <pc:sldMk cId="3013874232" sldId="259"/>
            <ac:cxnSpMk id="47" creationId="{B7152B52-EAC3-4C49-A728-8290EB38A0F7}"/>
          </ac:cxnSpMkLst>
        </pc:cxnChg>
        <pc:cxnChg chg="add mod">
          <ac:chgData name="Gustavo Guedes" userId="e5f48db80f9b9256" providerId="LiveId" clId="{F2422AC2-0A41-4095-BF87-B12B8FE7D325}" dt="2020-11-13T14:18:49.066" v="1450" actId="1076"/>
          <ac:cxnSpMkLst>
            <pc:docMk/>
            <pc:sldMk cId="3013874232" sldId="259"/>
            <ac:cxnSpMk id="50" creationId="{068CA308-5745-4530-8A0A-81402F2D4516}"/>
          </ac:cxnSpMkLst>
        </pc:cxnChg>
        <pc:cxnChg chg="add mod">
          <ac:chgData name="Gustavo Guedes" userId="e5f48db80f9b9256" providerId="LiveId" clId="{F2422AC2-0A41-4095-BF87-B12B8FE7D325}" dt="2020-11-13T14:20:09.483" v="1486" actId="1076"/>
          <ac:cxnSpMkLst>
            <pc:docMk/>
            <pc:sldMk cId="3013874232" sldId="259"/>
            <ac:cxnSpMk id="54" creationId="{CBAB329E-1E5E-4DB4-949D-2122ECAD78B0}"/>
          </ac:cxnSpMkLst>
        </pc:cxnChg>
        <pc:cxnChg chg="add mod">
          <ac:chgData name="Gustavo Guedes" userId="e5f48db80f9b9256" providerId="LiveId" clId="{F2422AC2-0A41-4095-BF87-B12B8FE7D325}" dt="2020-11-13T14:20:09.483" v="1486" actId="1076"/>
          <ac:cxnSpMkLst>
            <pc:docMk/>
            <pc:sldMk cId="3013874232" sldId="259"/>
            <ac:cxnSpMk id="55" creationId="{5DA5375E-7E8E-40B9-9BA4-7503BFD5F4D7}"/>
          </ac:cxnSpMkLst>
        </pc:cxnChg>
        <pc:cxnChg chg="add del mod">
          <ac:chgData name="Gustavo Guedes" userId="e5f48db80f9b9256" providerId="LiveId" clId="{F2422AC2-0A41-4095-BF87-B12B8FE7D325}" dt="2020-11-13T14:20:44.211" v="1511" actId="478"/>
          <ac:cxnSpMkLst>
            <pc:docMk/>
            <pc:sldMk cId="3013874232" sldId="259"/>
            <ac:cxnSpMk id="56" creationId="{A9615725-F59D-4942-A907-5DF3A67A648B}"/>
          </ac:cxnSpMkLst>
        </pc:cxnChg>
        <pc:cxnChg chg="add del mod">
          <ac:chgData name="Gustavo Guedes" userId="e5f48db80f9b9256" providerId="LiveId" clId="{F2422AC2-0A41-4095-BF87-B12B8FE7D325}" dt="2020-11-13T14:20:46.555" v="1513" actId="478"/>
          <ac:cxnSpMkLst>
            <pc:docMk/>
            <pc:sldMk cId="3013874232" sldId="259"/>
            <ac:cxnSpMk id="61" creationId="{DCE6CA3C-D8C8-479C-96F6-D819081A1691}"/>
          </ac:cxnSpMkLst>
        </pc:cxnChg>
        <pc:cxnChg chg="add del mod">
          <ac:chgData name="Gustavo Guedes" userId="e5f48db80f9b9256" providerId="LiveId" clId="{F2422AC2-0A41-4095-BF87-B12B8FE7D325}" dt="2020-11-13T14:20:50.734" v="1516" actId="478"/>
          <ac:cxnSpMkLst>
            <pc:docMk/>
            <pc:sldMk cId="3013874232" sldId="259"/>
            <ac:cxnSpMk id="64" creationId="{D2E83C91-A033-4B53-BB21-43564A1F4016}"/>
          </ac:cxnSpMkLst>
        </pc:cxnChg>
        <pc:cxnChg chg="add mod">
          <ac:chgData name="Gustavo Guedes" userId="e5f48db80f9b9256" providerId="LiveId" clId="{F2422AC2-0A41-4095-BF87-B12B8FE7D325}" dt="2020-11-13T14:23:30.248" v="1682" actId="208"/>
          <ac:cxnSpMkLst>
            <pc:docMk/>
            <pc:sldMk cId="3013874232" sldId="259"/>
            <ac:cxnSpMk id="68" creationId="{A54BE190-2C27-4AE4-8CA4-57BF4D2E553E}"/>
          </ac:cxnSpMkLst>
        </pc:cxnChg>
        <pc:cxnChg chg="add mod">
          <ac:chgData name="Gustavo Guedes" userId="e5f48db80f9b9256" providerId="LiveId" clId="{F2422AC2-0A41-4095-BF87-B12B8FE7D325}" dt="2020-11-13T14:23:34.841" v="1684" actId="1076"/>
          <ac:cxnSpMkLst>
            <pc:docMk/>
            <pc:sldMk cId="3013874232" sldId="259"/>
            <ac:cxnSpMk id="69" creationId="{9166ACFA-EFC1-45D9-A19B-F5A37B276AA1}"/>
          </ac:cxnSpMkLst>
        </pc:cxnChg>
        <pc:cxnChg chg="add mod">
          <ac:chgData name="Gustavo Guedes" userId="e5f48db80f9b9256" providerId="LiveId" clId="{F2422AC2-0A41-4095-BF87-B12B8FE7D325}" dt="2020-11-13T14:25:57.380" v="1953" actId="1076"/>
          <ac:cxnSpMkLst>
            <pc:docMk/>
            <pc:sldMk cId="3013874232" sldId="259"/>
            <ac:cxnSpMk id="72" creationId="{6D6FB59A-F07B-45EC-819F-C24530217433}"/>
          </ac:cxnSpMkLst>
        </pc:cxnChg>
        <pc:cxnChg chg="add mod">
          <ac:chgData name="Gustavo Guedes" userId="e5f48db80f9b9256" providerId="LiveId" clId="{F2422AC2-0A41-4095-BF87-B12B8FE7D325}" dt="2020-11-13T14:26:04.454" v="1955" actId="1076"/>
          <ac:cxnSpMkLst>
            <pc:docMk/>
            <pc:sldMk cId="3013874232" sldId="259"/>
            <ac:cxnSpMk id="73" creationId="{7FE4E41D-1C5B-4144-B595-4A15D39705FB}"/>
          </ac:cxnSpMkLst>
        </pc:cxnChg>
      </pc:sldChg>
      <pc:sldChg chg="addSp delSp modSp add ord">
        <pc:chgData name="Gustavo Guedes" userId="e5f48db80f9b9256" providerId="LiveId" clId="{F2422AC2-0A41-4095-BF87-B12B8FE7D325}" dt="2020-11-13T14:34:18.669" v="2439" actId="1076"/>
        <pc:sldMkLst>
          <pc:docMk/>
          <pc:sldMk cId="3270266848" sldId="260"/>
        </pc:sldMkLst>
        <pc:spChg chg="mod">
          <ac:chgData name="Gustavo Guedes" userId="e5f48db80f9b9256" providerId="LiveId" clId="{F2422AC2-0A41-4095-BF87-B12B8FE7D325}" dt="2020-11-13T13:59:08.134" v="815" actId="404"/>
          <ac:spMkLst>
            <pc:docMk/>
            <pc:sldMk cId="3270266848" sldId="260"/>
            <ac:spMk id="2" creationId="{3A0C20E5-0360-4E53-8895-222993096867}"/>
          </ac:spMkLst>
        </pc:spChg>
        <pc:spChg chg="del mod">
          <ac:chgData name="Gustavo Guedes" userId="e5f48db80f9b9256" providerId="LiveId" clId="{F2422AC2-0A41-4095-BF87-B12B8FE7D325}" dt="2020-11-13T13:58:59.974" v="810" actId="478"/>
          <ac:spMkLst>
            <pc:docMk/>
            <pc:sldMk cId="3270266848" sldId="260"/>
            <ac:spMk id="3" creationId="{6E57F07D-C523-4654-B26C-147A635628CF}"/>
          </ac:spMkLst>
        </pc:spChg>
        <pc:spChg chg="add mod">
          <ac:chgData name="Gustavo Guedes" userId="e5f48db80f9b9256" providerId="LiveId" clId="{F2422AC2-0A41-4095-BF87-B12B8FE7D325}" dt="2020-11-13T13:59:03.662" v="812" actId="1076"/>
          <ac:spMkLst>
            <pc:docMk/>
            <pc:sldMk cId="3270266848" sldId="260"/>
            <ac:spMk id="4" creationId="{17832F6A-AA0C-451E-A8D4-CAF0A8AFF2FE}"/>
          </ac:spMkLst>
        </pc:spChg>
        <pc:spChg chg="add mod">
          <ac:chgData name="Gustavo Guedes" userId="e5f48db80f9b9256" providerId="LiveId" clId="{F2422AC2-0A41-4095-BF87-B12B8FE7D325}" dt="2020-11-13T13:59:03.662" v="812" actId="1076"/>
          <ac:spMkLst>
            <pc:docMk/>
            <pc:sldMk cId="3270266848" sldId="260"/>
            <ac:spMk id="7" creationId="{88BD657D-84E1-4AA0-B527-056BAD61AD49}"/>
          </ac:spMkLst>
        </pc:spChg>
        <pc:spChg chg="add mod">
          <ac:chgData name="Gustavo Guedes" userId="e5f48db80f9b9256" providerId="LiveId" clId="{F2422AC2-0A41-4095-BF87-B12B8FE7D325}" dt="2020-11-13T13:59:03.662" v="812" actId="1076"/>
          <ac:spMkLst>
            <pc:docMk/>
            <pc:sldMk cId="3270266848" sldId="260"/>
            <ac:spMk id="8" creationId="{6C5B0F3C-2080-4982-9F3F-25AFB216124E}"/>
          </ac:spMkLst>
        </pc:spChg>
        <pc:spChg chg="add mod">
          <ac:chgData name="Gustavo Guedes" userId="e5f48db80f9b9256" providerId="LiveId" clId="{F2422AC2-0A41-4095-BF87-B12B8FE7D325}" dt="2020-11-13T13:59:03.662" v="812" actId="1076"/>
          <ac:spMkLst>
            <pc:docMk/>
            <pc:sldMk cId="3270266848" sldId="260"/>
            <ac:spMk id="9" creationId="{B70D6B98-E3B4-4B72-95B1-53569695AAA3}"/>
          </ac:spMkLst>
        </pc:spChg>
        <pc:spChg chg="add mod">
          <ac:chgData name="Gustavo Guedes" userId="e5f48db80f9b9256" providerId="LiveId" clId="{F2422AC2-0A41-4095-BF87-B12B8FE7D325}" dt="2020-11-13T13:59:03.662" v="812" actId="1076"/>
          <ac:spMkLst>
            <pc:docMk/>
            <pc:sldMk cId="3270266848" sldId="260"/>
            <ac:spMk id="10" creationId="{2B1ED9AF-ACB6-41E1-9D31-4AB6CC899675}"/>
          </ac:spMkLst>
        </pc:spChg>
        <pc:spChg chg="add mod">
          <ac:chgData name="Gustavo Guedes" userId="e5f48db80f9b9256" providerId="LiveId" clId="{F2422AC2-0A41-4095-BF87-B12B8FE7D325}" dt="2020-11-13T13:59:03.662" v="812" actId="1076"/>
          <ac:spMkLst>
            <pc:docMk/>
            <pc:sldMk cId="3270266848" sldId="260"/>
            <ac:spMk id="11" creationId="{38796DB3-BC30-49AD-943E-6D53935C494F}"/>
          </ac:spMkLst>
        </pc:spChg>
        <pc:spChg chg="add mod">
          <ac:chgData name="Gustavo Guedes" userId="e5f48db80f9b9256" providerId="LiveId" clId="{F2422AC2-0A41-4095-BF87-B12B8FE7D325}" dt="2020-11-13T13:59:03.662" v="812" actId="1076"/>
          <ac:spMkLst>
            <pc:docMk/>
            <pc:sldMk cId="3270266848" sldId="260"/>
            <ac:spMk id="12" creationId="{35F336A6-FCA0-4C44-94D6-22D45855CEE3}"/>
          </ac:spMkLst>
        </pc:spChg>
        <pc:spChg chg="add mod">
          <ac:chgData name="Gustavo Guedes" userId="e5f48db80f9b9256" providerId="LiveId" clId="{F2422AC2-0A41-4095-BF87-B12B8FE7D325}" dt="2020-11-13T14:33:01.196" v="2416" actId="1076"/>
          <ac:spMkLst>
            <pc:docMk/>
            <pc:sldMk cId="3270266848" sldId="260"/>
            <ac:spMk id="13" creationId="{FF5165D7-7986-4C31-9D33-5166137EC8CA}"/>
          </ac:spMkLst>
        </pc:spChg>
        <pc:spChg chg="add mod">
          <ac:chgData name="Gustavo Guedes" userId="e5f48db80f9b9256" providerId="LiveId" clId="{F2422AC2-0A41-4095-BF87-B12B8FE7D325}" dt="2020-11-13T14:05:18.393" v="1071" actId="20577"/>
          <ac:spMkLst>
            <pc:docMk/>
            <pc:sldMk cId="3270266848" sldId="260"/>
            <ac:spMk id="16" creationId="{4EE904C4-3F64-441F-8B85-216AA104A576}"/>
          </ac:spMkLst>
        </pc:spChg>
        <pc:spChg chg="add mod">
          <ac:chgData name="Gustavo Guedes" userId="e5f48db80f9b9256" providerId="LiveId" clId="{F2422AC2-0A41-4095-BF87-B12B8FE7D325}" dt="2020-11-13T14:04:00.412" v="984" actId="1076"/>
          <ac:spMkLst>
            <pc:docMk/>
            <pc:sldMk cId="3270266848" sldId="260"/>
            <ac:spMk id="17" creationId="{BADF45FB-F719-48F7-B86C-8A349CFED6A9}"/>
          </ac:spMkLst>
        </pc:spChg>
        <pc:spChg chg="add del mod">
          <ac:chgData name="Gustavo Guedes" userId="e5f48db80f9b9256" providerId="LiveId" clId="{F2422AC2-0A41-4095-BF87-B12B8FE7D325}" dt="2020-11-13T14:04:41.433" v="1026" actId="478"/>
          <ac:spMkLst>
            <pc:docMk/>
            <pc:sldMk cId="3270266848" sldId="260"/>
            <ac:spMk id="18" creationId="{C32A4DF0-47C0-4670-879B-3FB4A08D7A58}"/>
          </ac:spMkLst>
        </pc:spChg>
        <pc:spChg chg="add del mod">
          <ac:chgData name="Gustavo Guedes" userId="e5f48db80f9b9256" providerId="LiveId" clId="{F2422AC2-0A41-4095-BF87-B12B8FE7D325}" dt="2020-11-13T14:04:43.090" v="1027" actId="478"/>
          <ac:spMkLst>
            <pc:docMk/>
            <pc:sldMk cId="3270266848" sldId="260"/>
            <ac:spMk id="19" creationId="{27EA4182-BDF6-4EC1-94D2-46C653A984AA}"/>
          </ac:spMkLst>
        </pc:spChg>
        <pc:spChg chg="add del mod">
          <ac:chgData name="Gustavo Guedes" userId="e5f48db80f9b9256" providerId="LiveId" clId="{F2422AC2-0A41-4095-BF87-B12B8FE7D325}" dt="2020-11-13T14:04:44.595" v="1028" actId="478"/>
          <ac:spMkLst>
            <pc:docMk/>
            <pc:sldMk cId="3270266848" sldId="260"/>
            <ac:spMk id="20" creationId="{ABD5AEB6-A6EC-443A-A85D-64A642E2D316}"/>
          </ac:spMkLst>
        </pc:spChg>
        <pc:spChg chg="add mod">
          <ac:chgData name="Gustavo Guedes" userId="e5f48db80f9b9256" providerId="LiveId" clId="{F2422AC2-0A41-4095-BF87-B12B8FE7D325}" dt="2020-11-13T14:09:14.126" v="1285" actId="1076"/>
          <ac:spMkLst>
            <pc:docMk/>
            <pc:sldMk cId="3270266848" sldId="260"/>
            <ac:spMk id="21" creationId="{A760860A-47F8-4346-B69C-B54E294D3277}"/>
          </ac:spMkLst>
        </pc:spChg>
        <pc:spChg chg="add mod">
          <ac:chgData name="Gustavo Guedes" userId="e5f48db80f9b9256" providerId="LiveId" clId="{F2422AC2-0A41-4095-BF87-B12B8FE7D325}" dt="2020-11-13T14:07:28.271" v="1267" actId="1076"/>
          <ac:spMkLst>
            <pc:docMk/>
            <pc:sldMk cId="3270266848" sldId="260"/>
            <ac:spMk id="22" creationId="{E70DCFC6-2994-40AD-BC3F-ECCE84902967}"/>
          </ac:spMkLst>
        </pc:spChg>
        <pc:spChg chg="add mod">
          <ac:chgData name="Gustavo Guedes" userId="e5f48db80f9b9256" providerId="LiveId" clId="{F2422AC2-0A41-4095-BF87-B12B8FE7D325}" dt="2020-11-13T14:07:31.731" v="1268" actId="1076"/>
          <ac:spMkLst>
            <pc:docMk/>
            <pc:sldMk cId="3270266848" sldId="260"/>
            <ac:spMk id="23" creationId="{13C24AB2-97EC-45D4-9AF9-5E4005F1174A}"/>
          </ac:spMkLst>
        </pc:spChg>
        <pc:spChg chg="add mod">
          <ac:chgData name="Gustavo Guedes" userId="e5f48db80f9b9256" providerId="LiveId" clId="{F2422AC2-0A41-4095-BF87-B12B8FE7D325}" dt="2020-11-13T14:07:48.035" v="1272" actId="20577"/>
          <ac:spMkLst>
            <pc:docMk/>
            <pc:sldMk cId="3270266848" sldId="260"/>
            <ac:spMk id="24" creationId="{D86B4406-B387-4F1D-A74F-6DC7019FAFDC}"/>
          </ac:spMkLst>
        </pc:spChg>
        <pc:spChg chg="add mod">
          <ac:chgData name="Gustavo Guedes" userId="e5f48db80f9b9256" providerId="LiveId" clId="{F2422AC2-0A41-4095-BF87-B12B8FE7D325}" dt="2020-11-13T14:10:42.300" v="1349" actId="1076"/>
          <ac:spMkLst>
            <pc:docMk/>
            <pc:sldMk cId="3270266848" sldId="260"/>
            <ac:spMk id="30" creationId="{3E92C61D-5173-492A-A588-3F72ECBC6FD8}"/>
          </ac:spMkLst>
        </pc:spChg>
        <pc:spChg chg="add mod">
          <ac:chgData name="Gustavo Guedes" userId="e5f48db80f9b9256" providerId="LiveId" clId="{F2422AC2-0A41-4095-BF87-B12B8FE7D325}" dt="2020-11-13T14:28:00.557" v="2052" actId="1076"/>
          <ac:spMkLst>
            <pc:docMk/>
            <pc:sldMk cId="3270266848" sldId="260"/>
            <ac:spMk id="31" creationId="{D3C461A0-8491-411D-9825-F9A8037E9219}"/>
          </ac:spMkLst>
        </pc:spChg>
        <pc:spChg chg="add mod">
          <ac:chgData name="Gustavo Guedes" userId="e5f48db80f9b9256" providerId="LiveId" clId="{F2422AC2-0A41-4095-BF87-B12B8FE7D325}" dt="2020-11-13T14:28:05.680" v="2056" actId="20577"/>
          <ac:spMkLst>
            <pc:docMk/>
            <pc:sldMk cId="3270266848" sldId="260"/>
            <ac:spMk id="32" creationId="{A1411D83-2DBA-4C11-B3DE-F6C504D6E2A9}"/>
          </ac:spMkLst>
        </pc:spChg>
        <pc:spChg chg="add mod">
          <ac:chgData name="Gustavo Guedes" userId="e5f48db80f9b9256" providerId="LiveId" clId="{F2422AC2-0A41-4095-BF87-B12B8FE7D325}" dt="2020-11-13T14:30:53.192" v="2356" actId="1076"/>
          <ac:spMkLst>
            <pc:docMk/>
            <pc:sldMk cId="3270266848" sldId="260"/>
            <ac:spMk id="33" creationId="{A4D2D5B1-BD15-4005-B92E-29F5E989356C}"/>
          </ac:spMkLst>
        </pc:spChg>
        <pc:spChg chg="add mod">
          <ac:chgData name="Gustavo Guedes" userId="e5f48db80f9b9256" providerId="LiveId" clId="{F2422AC2-0A41-4095-BF87-B12B8FE7D325}" dt="2020-11-13T14:31:24.404" v="2361" actId="1076"/>
          <ac:spMkLst>
            <pc:docMk/>
            <pc:sldMk cId="3270266848" sldId="260"/>
            <ac:spMk id="36" creationId="{56412E9B-807D-4BE8-90E4-39FB7400EF27}"/>
          </ac:spMkLst>
        </pc:spChg>
        <pc:spChg chg="add mod">
          <ac:chgData name="Gustavo Guedes" userId="e5f48db80f9b9256" providerId="LiveId" clId="{F2422AC2-0A41-4095-BF87-B12B8FE7D325}" dt="2020-11-13T14:31:24.404" v="2361" actId="1076"/>
          <ac:spMkLst>
            <pc:docMk/>
            <pc:sldMk cId="3270266848" sldId="260"/>
            <ac:spMk id="40" creationId="{1090DAB3-E5B2-47CF-8A0B-3812B3068080}"/>
          </ac:spMkLst>
        </pc:spChg>
        <pc:spChg chg="add mod">
          <ac:chgData name="Gustavo Guedes" userId="e5f48db80f9b9256" providerId="LiveId" clId="{F2422AC2-0A41-4095-BF87-B12B8FE7D325}" dt="2020-11-13T14:31:24.404" v="2361" actId="1076"/>
          <ac:spMkLst>
            <pc:docMk/>
            <pc:sldMk cId="3270266848" sldId="260"/>
            <ac:spMk id="41" creationId="{093C088F-9501-4CD5-9F77-298D2A2F358C}"/>
          </ac:spMkLst>
        </pc:spChg>
        <pc:spChg chg="add mod">
          <ac:chgData name="Gustavo Guedes" userId="e5f48db80f9b9256" providerId="LiveId" clId="{F2422AC2-0A41-4095-BF87-B12B8FE7D325}" dt="2020-11-13T14:32:48.363" v="2413" actId="20577"/>
          <ac:spMkLst>
            <pc:docMk/>
            <pc:sldMk cId="3270266848" sldId="260"/>
            <ac:spMk id="42" creationId="{AEAE88AE-5195-47A6-AB29-0998424B13AC}"/>
          </ac:spMkLst>
        </pc:spChg>
        <pc:spChg chg="add del mod">
          <ac:chgData name="Gustavo Guedes" userId="e5f48db80f9b9256" providerId="LiveId" clId="{F2422AC2-0A41-4095-BF87-B12B8FE7D325}" dt="2020-11-13T14:31:47.906" v="2382" actId="478"/>
          <ac:spMkLst>
            <pc:docMk/>
            <pc:sldMk cId="3270266848" sldId="260"/>
            <ac:spMk id="43" creationId="{EB72BCA5-9448-477C-8E31-7945A6905C6E}"/>
          </ac:spMkLst>
        </pc:spChg>
        <pc:spChg chg="add del mod">
          <ac:chgData name="Gustavo Guedes" userId="e5f48db80f9b9256" providerId="LiveId" clId="{F2422AC2-0A41-4095-BF87-B12B8FE7D325}" dt="2020-11-13T14:31:45.049" v="2380" actId="478"/>
          <ac:spMkLst>
            <pc:docMk/>
            <pc:sldMk cId="3270266848" sldId="260"/>
            <ac:spMk id="44" creationId="{249EF041-2A0A-4E35-88E1-79982192DE59}"/>
          </ac:spMkLst>
        </pc:spChg>
        <pc:spChg chg="add mod">
          <ac:chgData name="Gustavo Guedes" userId="e5f48db80f9b9256" providerId="LiveId" clId="{F2422AC2-0A41-4095-BF87-B12B8FE7D325}" dt="2020-11-13T14:34:18.669" v="2439" actId="1076"/>
          <ac:spMkLst>
            <pc:docMk/>
            <pc:sldMk cId="3270266848" sldId="260"/>
            <ac:spMk id="47" creationId="{2B0B7B4D-9076-4269-BA09-A85D95698253}"/>
          </ac:spMkLst>
        </pc:spChg>
        <pc:picChg chg="add del mod">
          <ac:chgData name="Gustavo Guedes" userId="e5f48db80f9b9256" providerId="LiveId" clId="{F2422AC2-0A41-4095-BF87-B12B8FE7D325}" dt="2020-11-13T14:08:41.066" v="1276" actId="478"/>
          <ac:picMkLst>
            <pc:docMk/>
            <pc:sldMk cId="3270266848" sldId="260"/>
            <ac:picMk id="27" creationId="{973F2DF4-8784-48C8-A8D3-850DFA0C44F4}"/>
          </ac:picMkLst>
        </pc:picChg>
        <pc:picChg chg="add mod">
          <ac:chgData name="Gustavo Guedes" userId="e5f48db80f9b9256" providerId="LiveId" clId="{F2422AC2-0A41-4095-BF87-B12B8FE7D325}" dt="2020-11-13T14:09:53.040" v="1338" actId="1076"/>
          <ac:picMkLst>
            <pc:docMk/>
            <pc:sldMk cId="3270266848" sldId="260"/>
            <ac:picMk id="29" creationId="{D6E06DF6-3E25-4E72-8D3E-24A58C691E96}"/>
          </ac:picMkLst>
        </pc:picChg>
        <pc:picChg chg="add mod">
          <ac:chgData name="Gustavo Guedes" userId="e5f48db80f9b9256" providerId="LiveId" clId="{F2422AC2-0A41-4095-BF87-B12B8FE7D325}" dt="2020-11-13T14:33:25.299" v="2426" actId="1076"/>
          <ac:picMkLst>
            <pc:docMk/>
            <pc:sldMk cId="3270266848" sldId="260"/>
            <ac:picMk id="46" creationId="{5F095491-6C30-4EBE-AC97-F5D6F4A789E9}"/>
          </ac:picMkLst>
        </pc:picChg>
        <pc:cxnChg chg="add mod">
          <ac:chgData name="Gustavo Guedes" userId="e5f48db80f9b9256" providerId="LiveId" clId="{F2422AC2-0A41-4095-BF87-B12B8FE7D325}" dt="2020-11-13T13:59:03.662" v="812" actId="1076"/>
          <ac:cxnSpMkLst>
            <pc:docMk/>
            <pc:sldMk cId="3270266848" sldId="260"/>
            <ac:cxnSpMk id="5" creationId="{9E049523-32A6-48BA-B949-95DFF0A4A331}"/>
          </ac:cxnSpMkLst>
        </pc:cxnChg>
        <pc:cxnChg chg="add mod">
          <ac:chgData name="Gustavo Guedes" userId="e5f48db80f9b9256" providerId="LiveId" clId="{F2422AC2-0A41-4095-BF87-B12B8FE7D325}" dt="2020-11-13T13:59:03.662" v="812" actId="1076"/>
          <ac:cxnSpMkLst>
            <pc:docMk/>
            <pc:sldMk cId="3270266848" sldId="260"/>
            <ac:cxnSpMk id="6" creationId="{8AE9DE61-8C95-4438-9300-DD289AEDD4B0}"/>
          </ac:cxnSpMkLst>
        </pc:cxnChg>
        <pc:cxnChg chg="add mod">
          <ac:chgData name="Gustavo Guedes" userId="e5f48db80f9b9256" providerId="LiveId" clId="{F2422AC2-0A41-4095-BF87-B12B8FE7D325}" dt="2020-11-13T14:03:43.667" v="960" actId="1076"/>
          <ac:cxnSpMkLst>
            <pc:docMk/>
            <pc:sldMk cId="3270266848" sldId="260"/>
            <ac:cxnSpMk id="14" creationId="{C3ABCCC8-5233-431B-AC84-23BEB22755F0}"/>
          </ac:cxnSpMkLst>
        </pc:cxnChg>
        <pc:cxnChg chg="add mod">
          <ac:chgData name="Gustavo Guedes" userId="e5f48db80f9b9256" providerId="LiveId" clId="{F2422AC2-0A41-4095-BF87-B12B8FE7D325}" dt="2020-11-13T14:03:43.667" v="960" actId="1076"/>
          <ac:cxnSpMkLst>
            <pc:docMk/>
            <pc:sldMk cId="3270266848" sldId="260"/>
            <ac:cxnSpMk id="15" creationId="{83420CE8-0613-4C25-B68F-C8C31D893B4A}"/>
          </ac:cxnSpMkLst>
        </pc:cxnChg>
        <pc:cxnChg chg="add mod">
          <ac:chgData name="Gustavo Guedes" userId="e5f48db80f9b9256" providerId="LiveId" clId="{F2422AC2-0A41-4095-BF87-B12B8FE7D325}" dt="2020-11-13T14:08:05.587" v="1274" actId="1076"/>
          <ac:cxnSpMkLst>
            <pc:docMk/>
            <pc:sldMk cId="3270266848" sldId="260"/>
            <ac:cxnSpMk id="25" creationId="{5A5C898C-442C-4040-A12F-75FE5BCAEE8B}"/>
          </ac:cxnSpMkLst>
        </pc:cxnChg>
        <pc:cxnChg chg="add mod">
          <ac:chgData name="Gustavo Guedes" userId="e5f48db80f9b9256" providerId="LiveId" clId="{F2422AC2-0A41-4095-BF87-B12B8FE7D325}" dt="2020-11-13T14:31:08.177" v="2359" actId="13822"/>
          <ac:cxnSpMkLst>
            <pc:docMk/>
            <pc:sldMk cId="3270266848" sldId="260"/>
            <ac:cxnSpMk id="35" creationId="{E8C51D4D-7DAC-4477-AF99-5BC2D59327B5}"/>
          </ac:cxnSpMkLst>
        </pc:cxnChg>
        <pc:cxnChg chg="add mod">
          <ac:chgData name="Gustavo Guedes" userId="e5f48db80f9b9256" providerId="LiveId" clId="{F2422AC2-0A41-4095-BF87-B12B8FE7D325}" dt="2020-11-13T14:31:24.404" v="2361" actId="1076"/>
          <ac:cxnSpMkLst>
            <pc:docMk/>
            <pc:sldMk cId="3270266848" sldId="260"/>
            <ac:cxnSpMk id="37" creationId="{B2277FF8-62CC-4354-8108-9A51D2A82E10}"/>
          </ac:cxnSpMkLst>
        </pc:cxnChg>
        <pc:cxnChg chg="add mod">
          <ac:chgData name="Gustavo Guedes" userId="e5f48db80f9b9256" providerId="LiveId" clId="{F2422AC2-0A41-4095-BF87-B12B8FE7D325}" dt="2020-11-13T14:31:24.404" v="2361" actId="1076"/>
          <ac:cxnSpMkLst>
            <pc:docMk/>
            <pc:sldMk cId="3270266848" sldId="260"/>
            <ac:cxnSpMk id="38" creationId="{DC71103C-8E2C-48BC-ABC5-E79F6C206550}"/>
          </ac:cxnSpMkLst>
        </pc:cxnChg>
        <pc:cxnChg chg="add del mod">
          <ac:chgData name="Gustavo Guedes" userId="e5f48db80f9b9256" providerId="LiveId" clId="{F2422AC2-0A41-4095-BF87-B12B8FE7D325}" dt="2020-11-13T14:31:46.474" v="2381" actId="478"/>
          <ac:cxnSpMkLst>
            <pc:docMk/>
            <pc:sldMk cId="3270266848" sldId="260"/>
            <ac:cxnSpMk id="39" creationId="{7B816C62-6E5C-4306-8F69-7607D67D97A1}"/>
          </ac:cxnSpMkLst>
        </pc:cxnChg>
      </pc:sldChg>
      <pc:sldChg chg="addSp delSp modSp add del ord">
        <pc:chgData name="Gustavo Guedes" userId="e5f48db80f9b9256" providerId="LiveId" clId="{F2422AC2-0A41-4095-BF87-B12B8FE7D325}" dt="2020-11-13T14:30:57.463" v="2357" actId="2696"/>
        <pc:sldMkLst>
          <pc:docMk/>
          <pc:sldMk cId="3296157460" sldId="261"/>
        </pc:sldMkLst>
        <pc:spChg chg="del">
          <ac:chgData name="Gustavo Guedes" userId="e5f48db80f9b9256" providerId="LiveId" clId="{F2422AC2-0A41-4095-BF87-B12B8FE7D325}" dt="2020-11-13T14:30:25.913" v="2335" actId="478"/>
          <ac:spMkLst>
            <pc:docMk/>
            <pc:sldMk cId="3296157460" sldId="261"/>
            <ac:spMk id="2" creationId="{27B545DD-88BE-4AF3-86CD-ECC51CC99625}"/>
          </ac:spMkLst>
        </pc:spChg>
        <pc:spChg chg="del">
          <ac:chgData name="Gustavo Guedes" userId="e5f48db80f9b9256" providerId="LiveId" clId="{F2422AC2-0A41-4095-BF87-B12B8FE7D325}" dt="2020-11-13T14:30:26.933" v="2336" actId="478"/>
          <ac:spMkLst>
            <pc:docMk/>
            <pc:sldMk cId="3296157460" sldId="261"/>
            <ac:spMk id="3" creationId="{2F7C18BA-D07D-4BDE-AEA2-28177BA4158F}"/>
          </ac:spMkLst>
        </pc:spChg>
        <pc:spChg chg="add mod">
          <ac:chgData name="Gustavo Guedes" userId="e5f48db80f9b9256" providerId="LiveId" clId="{F2422AC2-0A41-4095-BF87-B12B8FE7D325}" dt="2020-11-13T14:30:41.963" v="2354" actId="20577"/>
          <ac:spMkLst>
            <pc:docMk/>
            <pc:sldMk cId="3296157460" sldId="261"/>
            <ac:spMk id="4" creationId="{13FB5C40-19FE-4C7B-B143-A0B9290998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8B544-97A3-4793-9838-1A9147C22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ADF67-4C74-4493-A78E-74F17B541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371029-CB19-43DA-B18F-EA8D5516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5E8C-0E33-4E45-AFA7-51D5C2BF6B12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1A820C-F637-4B80-87CB-6A684FA7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82172C-DF7B-4C4F-B139-C9B1DB80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C691-8FC7-4BB3-95AD-5D2111EE2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63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FF7CB-E170-4775-B9B9-35C88F69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D9DEE2-DF1C-4A8A-9AF4-495E1ED7F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C25489-DA1F-4DCF-9C7C-B5BD1AD6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5E8C-0E33-4E45-AFA7-51D5C2BF6B12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840E0D-0A43-4146-88A8-5BE624FC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AF4A7A-7EF4-4AF7-8B1D-0AEBFE3D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C691-8FC7-4BB3-95AD-5D2111EE2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27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5A4A0B-1DA4-4108-9704-FFBF15712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3DB877-893C-434C-9C82-68A6920C0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373E58-0E39-4BF9-A3A2-E0175D09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5E8C-0E33-4E45-AFA7-51D5C2BF6B12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623AE2-A8EF-45D8-81F6-91ED595C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3D0B6B-A3A6-420E-A92E-4785107E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C691-8FC7-4BB3-95AD-5D2111EE2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83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E9BDA-B0DA-4330-86A4-3055EE8E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0C086-C9A5-4557-A93F-414C5AB5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864D54-0839-4B23-90A6-81E77559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5E8C-0E33-4E45-AFA7-51D5C2BF6B12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E9BB4F-3545-4BA8-B010-C52E5F2C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E7E6A7-9371-41CA-ABD6-FC9A9232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C691-8FC7-4BB3-95AD-5D2111EE2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37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52A24-5798-4F53-A41C-6381E64C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29DFD1-AEA6-4CE5-A469-D40301EDE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395465-E010-46DC-ACB1-4602AAB9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5E8C-0E33-4E45-AFA7-51D5C2BF6B12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E86D9D-1447-47F8-A445-16865926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E7887B-0A1E-456F-9CC4-9B946488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C691-8FC7-4BB3-95AD-5D2111EE2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74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6E5A2-CD4D-40F1-8C3E-31A3E8FA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0AE3D6-B9C3-4FF7-B716-FE0DFD493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526878-25A5-42E7-A179-71D6C4A2A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36A696-4A9B-4FA9-8004-E3A6E586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5E8C-0E33-4E45-AFA7-51D5C2BF6B12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4CAF2B-6E82-47CA-9A31-22F43517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9A684A-A993-444C-BC0E-50F78BD1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C691-8FC7-4BB3-95AD-5D2111EE2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61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7A5B6-347A-4A1C-B734-1BD16314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DD284F-6220-476D-A007-144AAB6DF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7A1025-8C45-4362-8BB0-D5821D933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74E74B-51BA-4AF1-93FE-3BF7D2BDD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CFF528A-F549-4339-A156-ABEFD1D39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A1FB1CB-D23F-4A8D-8A7A-5340B00D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5E8C-0E33-4E45-AFA7-51D5C2BF6B12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65C754-14F8-47B2-BE9E-B06C1C42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9AFF21-45D7-4947-99B9-DB0DCFD0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C691-8FC7-4BB3-95AD-5D2111EE2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34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1B2A4-4620-49DC-970E-E362090E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04C2A4-CF62-48F2-93A8-5A0B3D8F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5E8C-0E33-4E45-AFA7-51D5C2BF6B12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7BE7C43-50C2-4662-8021-97185E86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2E598E-F6E8-4C95-AAB7-21FB8DA7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C691-8FC7-4BB3-95AD-5D2111EE2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89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6DE13A-6562-4EF9-BA84-1CA14D1D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5E8C-0E33-4E45-AFA7-51D5C2BF6B12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6A1F56-03F9-4D21-98FD-9EAA29AE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9E061A-BEED-415B-A119-7FAD4AAA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C691-8FC7-4BB3-95AD-5D2111EE2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62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12E343-21AA-4223-84E2-AFC2CC3A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DAA404-D095-40E7-BF87-52B2F5BBD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D72C3E-7558-4973-8DFB-A6E091B3C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E91EA8-8F00-4C87-BA75-B712A06D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5E8C-0E33-4E45-AFA7-51D5C2BF6B12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80A46E-BDFA-41DA-A345-DB81DB34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FA8142-9DC2-42FF-8D8E-EF522489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C691-8FC7-4BB3-95AD-5D2111EE2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24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B338E-E0C7-43D0-87E4-88E4D4A5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A1888B-95CC-4E9D-9BBB-6D7323DC0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3ADD21-DBEF-41FD-9D3E-9C370759E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B59E4F-6FAB-4E34-94DF-22FF517F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5E8C-0E33-4E45-AFA7-51D5C2BF6B12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29BEC7-AEA9-49BA-BCBD-6E3EE221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7B08B3-5915-4C75-9CB0-85445A5D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5C691-8FC7-4BB3-95AD-5D2111EE2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02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60B0F84-E4A7-4E4B-B7CF-9FFB1524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BBA674-33FC-4A6F-A4FA-5ACB0EBE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BCD969-6A64-4EC1-ACDF-C67229D65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B5E8C-0E33-4E45-AFA7-51D5C2BF6B12}" type="datetimeFigureOut">
              <a:rPr lang="pt-BR" smtClean="0"/>
              <a:t>13/11/2020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D40E6B-8298-4D84-AE5F-1463F6F6A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244725-3283-4B82-9481-255456E42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5C691-8FC7-4BB3-95AD-5D2111EE2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65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BC53AFB-7FDF-42A4-AFF0-A67BB6866C8A}"/>
              </a:ext>
            </a:extLst>
          </p:cNvPr>
          <p:cNvSpPr/>
          <p:nvPr/>
        </p:nvSpPr>
        <p:spPr>
          <a:xfrm>
            <a:off x="1152524" y="1604962"/>
            <a:ext cx="2371725" cy="36480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E7B5A8-D401-4E37-A3D9-BEF62434F148}"/>
              </a:ext>
            </a:extLst>
          </p:cNvPr>
          <p:cNvSpPr txBox="1"/>
          <p:nvPr/>
        </p:nvSpPr>
        <p:spPr>
          <a:xfrm>
            <a:off x="4248154" y="23696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Caso 1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11AF954-4AFA-429E-BB7A-A488E776F85C}"/>
              </a:ext>
            </a:extLst>
          </p:cNvPr>
          <p:cNvCxnSpPr/>
          <p:nvPr/>
        </p:nvCxnSpPr>
        <p:spPr>
          <a:xfrm>
            <a:off x="1152524" y="2247900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E706AEF-9CC8-41A2-B632-F0FA8BD4BF0E}"/>
              </a:ext>
            </a:extLst>
          </p:cNvPr>
          <p:cNvCxnSpPr/>
          <p:nvPr/>
        </p:nvCxnSpPr>
        <p:spPr>
          <a:xfrm>
            <a:off x="1176335" y="4762500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DA7E408-7D3D-466D-BEF8-7349B4EAC225}"/>
              </a:ext>
            </a:extLst>
          </p:cNvPr>
          <p:cNvCxnSpPr/>
          <p:nvPr/>
        </p:nvCxnSpPr>
        <p:spPr>
          <a:xfrm>
            <a:off x="1176334" y="3495675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787337D-DC4F-4FDE-ACF7-2EBE868C9A02}"/>
              </a:ext>
            </a:extLst>
          </p:cNvPr>
          <p:cNvSpPr txBox="1"/>
          <p:nvPr/>
        </p:nvSpPr>
        <p:spPr>
          <a:xfrm>
            <a:off x="1504950" y="481703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da escola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E511684-6E34-4EE6-B39D-969BFE419763}"/>
              </a:ext>
            </a:extLst>
          </p:cNvPr>
          <p:cNvSpPr txBox="1"/>
          <p:nvPr/>
        </p:nvSpPr>
        <p:spPr>
          <a:xfrm>
            <a:off x="1504950" y="178701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do App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94CE151-E711-4391-9EB9-D2390B6E92FA}"/>
              </a:ext>
            </a:extLst>
          </p:cNvPr>
          <p:cNvSpPr txBox="1"/>
          <p:nvPr/>
        </p:nvSpPr>
        <p:spPr>
          <a:xfrm>
            <a:off x="1838325" y="2728913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0A04164-9589-42F3-864C-EA65FA2DD5DE}"/>
              </a:ext>
            </a:extLst>
          </p:cNvPr>
          <p:cNvSpPr txBox="1"/>
          <p:nvPr/>
        </p:nvSpPr>
        <p:spPr>
          <a:xfrm>
            <a:off x="1666871" y="4005024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Professores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662E89E-9D46-4E6B-8600-039DE56F26B6}"/>
              </a:ext>
            </a:extLst>
          </p:cNvPr>
          <p:cNvSpPr/>
          <p:nvPr/>
        </p:nvSpPr>
        <p:spPr>
          <a:xfrm>
            <a:off x="4186237" y="1538288"/>
            <a:ext cx="2371725" cy="36480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CB75E93-A625-4346-94AF-6C80616FE35D}"/>
              </a:ext>
            </a:extLst>
          </p:cNvPr>
          <p:cNvCxnSpPr/>
          <p:nvPr/>
        </p:nvCxnSpPr>
        <p:spPr>
          <a:xfrm>
            <a:off x="4210049" y="2097289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5CA71D8-4823-40AD-B028-87C2E2680006}"/>
              </a:ext>
            </a:extLst>
          </p:cNvPr>
          <p:cNvCxnSpPr/>
          <p:nvPr/>
        </p:nvCxnSpPr>
        <p:spPr>
          <a:xfrm>
            <a:off x="4233861" y="4762500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D37A650-4B1A-4A5C-9EBC-A0BF9C11B439}"/>
              </a:ext>
            </a:extLst>
          </p:cNvPr>
          <p:cNvCxnSpPr/>
          <p:nvPr/>
        </p:nvCxnSpPr>
        <p:spPr>
          <a:xfrm>
            <a:off x="4210049" y="2802970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FBCCE09-4907-4BDB-B5A2-63C5C94AA791}"/>
              </a:ext>
            </a:extLst>
          </p:cNvPr>
          <p:cNvSpPr txBox="1"/>
          <p:nvPr/>
        </p:nvSpPr>
        <p:spPr>
          <a:xfrm>
            <a:off x="4562476" y="481703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da escola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50BA480-FBA7-4A3F-B71A-4FD7DCB6DCBA}"/>
              </a:ext>
            </a:extLst>
          </p:cNvPr>
          <p:cNvSpPr txBox="1"/>
          <p:nvPr/>
        </p:nvSpPr>
        <p:spPr>
          <a:xfrm>
            <a:off x="4986339" y="168985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BBD479B-7A5C-4454-95CA-59B44B292817}"/>
              </a:ext>
            </a:extLst>
          </p:cNvPr>
          <p:cNvSpPr txBox="1"/>
          <p:nvPr/>
        </p:nvSpPr>
        <p:spPr>
          <a:xfrm>
            <a:off x="4362446" y="2290883"/>
            <a:ext cx="231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Física do Movimento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21F7D8A-28C4-4DCF-A1B9-986AB92D0B43}"/>
              </a:ext>
            </a:extLst>
          </p:cNvPr>
          <p:cNvSpPr txBox="1"/>
          <p:nvPr/>
        </p:nvSpPr>
        <p:spPr>
          <a:xfrm>
            <a:off x="4633912" y="2894623"/>
            <a:ext cx="139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Modelagem e Simulação </a:t>
            </a:r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4CA5A0FB-631E-47FB-ADAE-0396C968A79E}"/>
              </a:ext>
            </a:extLst>
          </p:cNvPr>
          <p:cNvSpPr/>
          <p:nvPr/>
        </p:nvSpPr>
        <p:spPr>
          <a:xfrm rot="448146">
            <a:off x="3001969" y="1225871"/>
            <a:ext cx="979631" cy="1380585"/>
          </a:xfrm>
          <a:custGeom>
            <a:avLst/>
            <a:gdLst>
              <a:gd name="connsiteX0" fmla="*/ 0 w 1438275"/>
              <a:gd name="connsiteY0" fmla="*/ 1312738 h 1312738"/>
              <a:gd name="connsiteX1" fmla="*/ 514350 w 1438275"/>
              <a:gd name="connsiteY1" fmla="*/ 64963 h 1312738"/>
              <a:gd name="connsiteX2" fmla="*/ 1438275 w 1438275"/>
              <a:gd name="connsiteY2" fmla="*/ 179263 h 131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8275" h="1312738">
                <a:moveTo>
                  <a:pt x="0" y="1312738"/>
                </a:moveTo>
                <a:cubicBezTo>
                  <a:pt x="137319" y="783306"/>
                  <a:pt x="274638" y="253875"/>
                  <a:pt x="514350" y="64963"/>
                </a:cubicBezTo>
                <a:cubicBezTo>
                  <a:pt x="754062" y="-123949"/>
                  <a:pt x="1281113" y="157038"/>
                  <a:pt x="1438275" y="179263"/>
                </a:cubicBezTo>
              </a:path>
            </a:pathLst>
          </a:cu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CDD157B-CEBF-4F8F-ACA1-20CDDE35D814}"/>
              </a:ext>
            </a:extLst>
          </p:cNvPr>
          <p:cNvSpPr/>
          <p:nvPr/>
        </p:nvSpPr>
        <p:spPr>
          <a:xfrm>
            <a:off x="966787" y="2293680"/>
            <a:ext cx="2676525" cy="1175266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C292367A-982C-49AC-9783-BDF33407D4B2}"/>
              </a:ext>
            </a:extLst>
          </p:cNvPr>
          <p:cNvCxnSpPr/>
          <p:nvPr/>
        </p:nvCxnSpPr>
        <p:spPr>
          <a:xfrm>
            <a:off x="4167186" y="3669745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26A1E62-ECF1-46AF-BAD6-F3056F5D4C66}"/>
              </a:ext>
            </a:extLst>
          </p:cNvPr>
          <p:cNvSpPr txBox="1"/>
          <p:nvPr/>
        </p:nvSpPr>
        <p:spPr>
          <a:xfrm>
            <a:off x="4562476" y="3901654"/>
            <a:ext cx="189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Eletromagnetismo e Ondulatória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26584A0-3C81-4A7E-91CE-D6ED67BF487E}"/>
              </a:ext>
            </a:extLst>
          </p:cNvPr>
          <p:cNvSpPr/>
          <p:nvPr/>
        </p:nvSpPr>
        <p:spPr>
          <a:xfrm>
            <a:off x="7143749" y="1599369"/>
            <a:ext cx="2371725" cy="36480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FE4E96E-6493-4A37-92BF-55A1D484CFEC}"/>
              </a:ext>
            </a:extLst>
          </p:cNvPr>
          <p:cNvCxnSpPr/>
          <p:nvPr/>
        </p:nvCxnSpPr>
        <p:spPr>
          <a:xfrm>
            <a:off x="7167561" y="2158370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EBCA91DD-66C9-46B9-AD74-8108BFB40F4B}"/>
              </a:ext>
            </a:extLst>
          </p:cNvPr>
          <p:cNvCxnSpPr/>
          <p:nvPr/>
        </p:nvCxnSpPr>
        <p:spPr>
          <a:xfrm>
            <a:off x="7191373" y="4823581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B7342648-F9C2-451C-ACEE-6138FE3B84A1}"/>
              </a:ext>
            </a:extLst>
          </p:cNvPr>
          <p:cNvCxnSpPr/>
          <p:nvPr/>
        </p:nvCxnSpPr>
        <p:spPr>
          <a:xfrm>
            <a:off x="7167561" y="2864051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73F62E9-97C0-44B7-A22A-0D777392A815}"/>
              </a:ext>
            </a:extLst>
          </p:cNvPr>
          <p:cNvSpPr txBox="1"/>
          <p:nvPr/>
        </p:nvSpPr>
        <p:spPr>
          <a:xfrm>
            <a:off x="7519988" y="487811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da escola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0D44BBC-DF1F-4BED-A817-C29D824C9D85}"/>
              </a:ext>
            </a:extLst>
          </p:cNvPr>
          <p:cNvSpPr txBox="1"/>
          <p:nvPr/>
        </p:nvSpPr>
        <p:spPr>
          <a:xfrm>
            <a:off x="7503316" y="3089446"/>
            <a:ext cx="161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Turma 2020.1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C194C99-E83F-4052-ABE8-5CA3596CB11D}"/>
              </a:ext>
            </a:extLst>
          </p:cNvPr>
          <p:cNvSpPr txBox="1"/>
          <p:nvPr/>
        </p:nvSpPr>
        <p:spPr>
          <a:xfrm>
            <a:off x="7517605" y="2358403"/>
            <a:ext cx="16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Turma 2020.2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D3FF41AE-A0B3-4BC0-9E92-4364E1887DE1}"/>
              </a:ext>
            </a:extLst>
          </p:cNvPr>
          <p:cNvCxnSpPr/>
          <p:nvPr/>
        </p:nvCxnSpPr>
        <p:spPr>
          <a:xfrm>
            <a:off x="7124698" y="3730826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5FA3B99-A052-4124-B974-14D39978F311}"/>
              </a:ext>
            </a:extLst>
          </p:cNvPr>
          <p:cNvSpPr txBox="1"/>
          <p:nvPr/>
        </p:nvSpPr>
        <p:spPr>
          <a:xfrm>
            <a:off x="7510462" y="4089110"/>
            <a:ext cx="189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Turma 2019.2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6EEE095-014B-442B-95A1-B77DB1A090AD}"/>
              </a:ext>
            </a:extLst>
          </p:cNvPr>
          <p:cNvSpPr/>
          <p:nvPr/>
        </p:nvSpPr>
        <p:spPr>
          <a:xfrm>
            <a:off x="4167186" y="2059189"/>
            <a:ext cx="2371725" cy="804845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51AC08E3-7507-4391-894E-7730B1AA4454}"/>
              </a:ext>
            </a:extLst>
          </p:cNvPr>
          <p:cNvSpPr/>
          <p:nvPr/>
        </p:nvSpPr>
        <p:spPr>
          <a:xfrm rot="448146">
            <a:off x="6504787" y="842186"/>
            <a:ext cx="979631" cy="1380585"/>
          </a:xfrm>
          <a:custGeom>
            <a:avLst/>
            <a:gdLst>
              <a:gd name="connsiteX0" fmla="*/ 0 w 1438275"/>
              <a:gd name="connsiteY0" fmla="*/ 1312738 h 1312738"/>
              <a:gd name="connsiteX1" fmla="*/ 514350 w 1438275"/>
              <a:gd name="connsiteY1" fmla="*/ 64963 h 1312738"/>
              <a:gd name="connsiteX2" fmla="*/ 1438275 w 1438275"/>
              <a:gd name="connsiteY2" fmla="*/ 179263 h 131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8275" h="1312738">
                <a:moveTo>
                  <a:pt x="0" y="1312738"/>
                </a:moveTo>
                <a:cubicBezTo>
                  <a:pt x="137319" y="783306"/>
                  <a:pt x="274638" y="253875"/>
                  <a:pt x="514350" y="64963"/>
                </a:cubicBezTo>
                <a:cubicBezTo>
                  <a:pt x="754062" y="-123949"/>
                  <a:pt x="1281113" y="157038"/>
                  <a:pt x="1438275" y="179263"/>
                </a:cubicBezTo>
              </a:path>
            </a:pathLst>
          </a:cu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2D664C0-DD85-4132-B459-D53893151396}"/>
              </a:ext>
            </a:extLst>
          </p:cNvPr>
          <p:cNvSpPr txBox="1"/>
          <p:nvPr/>
        </p:nvSpPr>
        <p:spPr>
          <a:xfrm>
            <a:off x="7248522" y="1724643"/>
            <a:ext cx="231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Física do Movimento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3B9B082-63BA-4740-9801-6C372B960038}"/>
              </a:ext>
            </a:extLst>
          </p:cNvPr>
          <p:cNvSpPr/>
          <p:nvPr/>
        </p:nvSpPr>
        <p:spPr>
          <a:xfrm>
            <a:off x="7100885" y="2116060"/>
            <a:ext cx="2371725" cy="804845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B0D06292-5E04-4351-9279-CE561D001DA6}"/>
              </a:ext>
            </a:extLst>
          </p:cNvPr>
          <p:cNvSpPr/>
          <p:nvPr/>
        </p:nvSpPr>
        <p:spPr>
          <a:xfrm rot="448146">
            <a:off x="9507543" y="1080081"/>
            <a:ext cx="979631" cy="1380585"/>
          </a:xfrm>
          <a:custGeom>
            <a:avLst/>
            <a:gdLst>
              <a:gd name="connsiteX0" fmla="*/ 0 w 1438275"/>
              <a:gd name="connsiteY0" fmla="*/ 1312738 h 1312738"/>
              <a:gd name="connsiteX1" fmla="*/ 514350 w 1438275"/>
              <a:gd name="connsiteY1" fmla="*/ 64963 h 1312738"/>
              <a:gd name="connsiteX2" fmla="*/ 1438275 w 1438275"/>
              <a:gd name="connsiteY2" fmla="*/ 179263 h 131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8275" h="1312738">
                <a:moveTo>
                  <a:pt x="0" y="1312738"/>
                </a:moveTo>
                <a:cubicBezTo>
                  <a:pt x="137319" y="783306"/>
                  <a:pt x="274638" y="253875"/>
                  <a:pt x="514350" y="64963"/>
                </a:cubicBezTo>
                <a:cubicBezTo>
                  <a:pt x="754062" y="-123949"/>
                  <a:pt x="1281113" y="157038"/>
                  <a:pt x="1438275" y="179263"/>
                </a:cubicBezTo>
              </a:path>
            </a:pathLst>
          </a:cu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71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7459903-4AD5-4EBF-97B7-22207C8AE17F}"/>
              </a:ext>
            </a:extLst>
          </p:cNvPr>
          <p:cNvSpPr/>
          <p:nvPr/>
        </p:nvSpPr>
        <p:spPr>
          <a:xfrm>
            <a:off x="685799" y="1604962"/>
            <a:ext cx="2371725" cy="36480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89446DD-D008-492A-B673-F214F34A4846}"/>
              </a:ext>
            </a:extLst>
          </p:cNvPr>
          <p:cNvCxnSpPr/>
          <p:nvPr/>
        </p:nvCxnSpPr>
        <p:spPr>
          <a:xfrm>
            <a:off x="709611" y="2163963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0271AD1-7140-46E0-B155-81B10ECFF747}"/>
              </a:ext>
            </a:extLst>
          </p:cNvPr>
          <p:cNvCxnSpPr/>
          <p:nvPr/>
        </p:nvCxnSpPr>
        <p:spPr>
          <a:xfrm>
            <a:off x="733423" y="4829174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7C19579-2225-4F78-BE2D-CFBED978B22D}"/>
              </a:ext>
            </a:extLst>
          </p:cNvPr>
          <p:cNvCxnSpPr/>
          <p:nvPr/>
        </p:nvCxnSpPr>
        <p:spPr>
          <a:xfrm>
            <a:off x="742948" y="2706913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324C3DE-426B-4FBD-9A50-1C7D0B838A4E}"/>
              </a:ext>
            </a:extLst>
          </p:cNvPr>
          <p:cNvSpPr txBox="1"/>
          <p:nvPr/>
        </p:nvSpPr>
        <p:spPr>
          <a:xfrm>
            <a:off x="1062038" y="488370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da escola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D9A0B29-3226-4D71-BB53-77D250906F4A}"/>
              </a:ext>
            </a:extLst>
          </p:cNvPr>
          <p:cNvSpPr txBox="1"/>
          <p:nvPr/>
        </p:nvSpPr>
        <p:spPr>
          <a:xfrm>
            <a:off x="1359694" y="2272443"/>
            <a:ext cx="161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Filippo </a:t>
            </a:r>
            <a:r>
              <a:rPr lang="pt-BR" dirty="0" err="1"/>
              <a:t>Ferraro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2E8BA00-457A-4C22-8FD1-A603CE86C670}"/>
              </a:ext>
            </a:extLst>
          </p:cNvPr>
          <p:cNvSpPr txBox="1"/>
          <p:nvPr/>
        </p:nvSpPr>
        <p:spPr>
          <a:xfrm>
            <a:off x="1062038" y="1699797"/>
            <a:ext cx="16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Turma 2020.2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484BE41-11C2-46CB-BB9D-BEB26CF84E0A}"/>
              </a:ext>
            </a:extLst>
          </p:cNvPr>
          <p:cNvCxnSpPr/>
          <p:nvPr/>
        </p:nvCxnSpPr>
        <p:spPr>
          <a:xfrm>
            <a:off x="685799" y="3307794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C5CD7F-8E29-4FF7-B0DF-13146A5246F2}"/>
              </a:ext>
            </a:extLst>
          </p:cNvPr>
          <p:cNvSpPr txBox="1"/>
          <p:nvPr/>
        </p:nvSpPr>
        <p:spPr>
          <a:xfrm>
            <a:off x="1302540" y="3398712"/>
            <a:ext cx="189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Maia </a:t>
            </a:r>
            <a:r>
              <a:rPr lang="pt-BR" dirty="0" err="1"/>
              <a:t>Fleider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D86F76-FFED-4B72-B02A-78F1054177B3}"/>
              </a:ext>
            </a:extLst>
          </p:cNvPr>
          <p:cNvSpPr txBox="1"/>
          <p:nvPr/>
        </p:nvSpPr>
        <p:spPr>
          <a:xfrm>
            <a:off x="4524379" y="23696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Caso 1</a:t>
            </a:r>
          </a:p>
        </p:txBody>
      </p:sp>
      <p:sp>
        <p:nvSpPr>
          <p:cNvPr id="15" name="Smiley 14">
            <a:extLst>
              <a:ext uri="{FF2B5EF4-FFF2-40B4-BE49-F238E27FC236}">
                <a16:creationId xmlns:a16="http://schemas.microsoft.com/office/drawing/2014/main" id="{86CD46F2-966E-40A5-A0A0-069FA1DC8516}"/>
              </a:ext>
            </a:extLst>
          </p:cNvPr>
          <p:cNvSpPr/>
          <p:nvPr/>
        </p:nvSpPr>
        <p:spPr>
          <a:xfrm>
            <a:off x="826293" y="2218646"/>
            <a:ext cx="402430" cy="393421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8F074A9-1ECF-4997-AD6D-457F6DBCA1B8}"/>
              </a:ext>
            </a:extLst>
          </p:cNvPr>
          <p:cNvSpPr txBox="1"/>
          <p:nvPr/>
        </p:nvSpPr>
        <p:spPr>
          <a:xfrm>
            <a:off x="1333503" y="2815392"/>
            <a:ext cx="161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Tiago Seixas</a:t>
            </a:r>
          </a:p>
        </p:txBody>
      </p:sp>
      <p:sp>
        <p:nvSpPr>
          <p:cNvPr id="17" name="Smiley 16">
            <a:extLst>
              <a:ext uri="{FF2B5EF4-FFF2-40B4-BE49-F238E27FC236}">
                <a16:creationId xmlns:a16="http://schemas.microsoft.com/office/drawing/2014/main" id="{2F140E5C-0188-424E-AC8B-FF8CD3C24E33}"/>
              </a:ext>
            </a:extLst>
          </p:cNvPr>
          <p:cNvSpPr/>
          <p:nvPr/>
        </p:nvSpPr>
        <p:spPr>
          <a:xfrm>
            <a:off x="826293" y="2780495"/>
            <a:ext cx="402430" cy="393421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Smiley 17">
            <a:extLst>
              <a:ext uri="{FF2B5EF4-FFF2-40B4-BE49-F238E27FC236}">
                <a16:creationId xmlns:a16="http://schemas.microsoft.com/office/drawing/2014/main" id="{2840923E-903C-4160-B362-53FFD4C0993B}"/>
              </a:ext>
            </a:extLst>
          </p:cNvPr>
          <p:cNvSpPr/>
          <p:nvPr/>
        </p:nvSpPr>
        <p:spPr>
          <a:xfrm>
            <a:off x="826293" y="3401888"/>
            <a:ext cx="402430" cy="393421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BFE42FC-380A-4188-AA84-72685FD180FC}"/>
              </a:ext>
            </a:extLst>
          </p:cNvPr>
          <p:cNvCxnSpPr/>
          <p:nvPr/>
        </p:nvCxnSpPr>
        <p:spPr>
          <a:xfrm>
            <a:off x="709609" y="4022169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Smiley 19">
            <a:extLst>
              <a:ext uri="{FF2B5EF4-FFF2-40B4-BE49-F238E27FC236}">
                <a16:creationId xmlns:a16="http://schemas.microsoft.com/office/drawing/2014/main" id="{2B0FC41B-02E1-4E14-8663-BC6A97CD458D}"/>
              </a:ext>
            </a:extLst>
          </p:cNvPr>
          <p:cNvSpPr/>
          <p:nvPr/>
        </p:nvSpPr>
        <p:spPr>
          <a:xfrm>
            <a:off x="860823" y="4163455"/>
            <a:ext cx="402430" cy="393421"/>
          </a:xfrm>
          <a:prstGeom prst="smileyFace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AB03B3D-8123-4A42-BEBF-861BD297271A}"/>
              </a:ext>
            </a:extLst>
          </p:cNvPr>
          <p:cNvSpPr txBox="1"/>
          <p:nvPr/>
        </p:nvSpPr>
        <p:spPr>
          <a:xfrm>
            <a:off x="1302540" y="4200524"/>
            <a:ext cx="189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Gustavo Guedes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5A08B97-AF93-4E8A-85F9-E2991C9B8C0E}"/>
              </a:ext>
            </a:extLst>
          </p:cNvPr>
          <p:cNvSpPr/>
          <p:nvPr/>
        </p:nvSpPr>
        <p:spPr>
          <a:xfrm>
            <a:off x="3779043" y="1604962"/>
            <a:ext cx="2371725" cy="36480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C1DA8D2-009E-4611-8465-F3AF4C778D82}"/>
              </a:ext>
            </a:extLst>
          </p:cNvPr>
          <p:cNvCxnSpPr/>
          <p:nvPr/>
        </p:nvCxnSpPr>
        <p:spPr>
          <a:xfrm>
            <a:off x="3802855" y="2163963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8FF24E78-532B-42D4-8D30-84094F08DD6F}"/>
              </a:ext>
            </a:extLst>
          </p:cNvPr>
          <p:cNvCxnSpPr/>
          <p:nvPr/>
        </p:nvCxnSpPr>
        <p:spPr>
          <a:xfrm>
            <a:off x="3826667" y="4829174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6BAC4760-153F-4C10-99C8-AAB3AA316049}"/>
              </a:ext>
            </a:extLst>
          </p:cNvPr>
          <p:cNvCxnSpPr/>
          <p:nvPr/>
        </p:nvCxnSpPr>
        <p:spPr>
          <a:xfrm>
            <a:off x="3779042" y="2851311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5AF75EB-B9F9-467A-88BC-4033F76723EF}"/>
              </a:ext>
            </a:extLst>
          </p:cNvPr>
          <p:cNvSpPr txBox="1"/>
          <p:nvPr/>
        </p:nvSpPr>
        <p:spPr>
          <a:xfrm>
            <a:off x="4155282" y="488370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da escola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FA5DCB5-0191-4703-8DD2-2EF8566E3BB1}"/>
              </a:ext>
            </a:extLst>
          </p:cNvPr>
          <p:cNvSpPr txBox="1"/>
          <p:nvPr/>
        </p:nvSpPr>
        <p:spPr>
          <a:xfrm>
            <a:off x="4200522" y="2331431"/>
            <a:ext cx="161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Notas FISMOV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78223DC-91D2-4E13-94D9-D9C2CA90572E}"/>
              </a:ext>
            </a:extLst>
          </p:cNvPr>
          <p:cNvSpPr txBox="1"/>
          <p:nvPr/>
        </p:nvSpPr>
        <p:spPr>
          <a:xfrm>
            <a:off x="4524383" y="1698686"/>
            <a:ext cx="16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Filippo </a:t>
            </a:r>
            <a:r>
              <a:rPr lang="pt-BR" dirty="0" err="1"/>
              <a:t>Ferraro</a:t>
            </a:r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4A70FA6C-280F-4CEC-A412-974F5123E523}"/>
              </a:ext>
            </a:extLst>
          </p:cNvPr>
          <p:cNvCxnSpPr/>
          <p:nvPr/>
        </p:nvCxnSpPr>
        <p:spPr>
          <a:xfrm>
            <a:off x="3802854" y="3768044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7945B02-25C2-4530-B1AE-743ABD74AAC9}"/>
              </a:ext>
            </a:extLst>
          </p:cNvPr>
          <p:cNvSpPr txBox="1"/>
          <p:nvPr/>
        </p:nvSpPr>
        <p:spPr>
          <a:xfrm>
            <a:off x="4021171" y="316262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Comentários gerais</a:t>
            </a:r>
          </a:p>
        </p:txBody>
      </p:sp>
      <p:sp>
        <p:nvSpPr>
          <p:cNvPr id="31" name="Smiley 30">
            <a:extLst>
              <a:ext uri="{FF2B5EF4-FFF2-40B4-BE49-F238E27FC236}">
                <a16:creationId xmlns:a16="http://schemas.microsoft.com/office/drawing/2014/main" id="{67140EA2-7D33-4F55-A2B9-95C548551145}"/>
              </a:ext>
            </a:extLst>
          </p:cNvPr>
          <p:cNvSpPr/>
          <p:nvPr/>
        </p:nvSpPr>
        <p:spPr>
          <a:xfrm>
            <a:off x="4205292" y="1742280"/>
            <a:ext cx="319087" cy="282144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56F6B87-58C4-43BC-97BB-E8B75E944E04}"/>
              </a:ext>
            </a:extLst>
          </p:cNvPr>
          <p:cNvSpPr txBox="1"/>
          <p:nvPr/>
        </p:nvSpPr>
        <p:spPr>
          <a:xfrm>
            <a:off x="4246203" y="4175499"/>
            <a:ext cx="184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Outras matérias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9D52AD7-9065-4ACC-9C44-2651E778D563}"/>
              </a:ext>
            </a:extLst>
          </p:cNvPr>
          <p:cNvSpPr/>
          <p:nvPr/>
        </p:nvSpPr>
        <p:spPr>
          <a:xfrm>
            <a:off x="678657" y="2045615"/>
            <a:ext cx="2305051" cy="794358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C6E84BE9-F0B4-4216-837E-0D680B049317}"/>
              </a:ext>
            </a:extLst>
          </p:cNvPr>
          <p:cNvSpPr/>
          <p:nvPr/>
        </p:nvSpPr>
        <p:spPr>
          <a:xfrm rot="448146">
            <a:off x="3001098" y="754318"/>
            <a:ext cx="979631" cy="1380585"/>
          </a:xfrm>
          <a:custGeom>
            <a:avLst/>
            <a:gdLst>
              <a:gd name="connsiteX0" fmla="*/ 0 w 1438275"/>
              <a:gd name="connsiteY0" fmla="*/ 1312738 h 1312738"/>
              <a:gd name="connsiteX1" fmla="*/ 514350 w 1438275"/>
              <a:gd name="connsiteY1" fmla="*/ 64963 h 1312738"/>
              <a:gd name="connsiteX2" fmla="*/ 1438275 w 1438275"/>
              <a:gd name="connsiteY2" fmla="*/ 179263 h 131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8275" h="1312738">
                <a:moveTo>
                  <a:pt x="0" y="1312738"/>
                </a:moveTo>
                <a:cubicBezTo>
                  <a:pt x="137319" y="783306"/>
                  <a:pt x="274638" y="253875"/>
                  <a:pt x="514350" y="64963"/>
                </a:cubicBezTo>
                <a:cubicBezTo>
                  <a:pt x="754062" y="-123949"/>
                  <a:pt x="1281113" y="157038"/>
                  <a:pt x="1438275" y="179263"/>
                </a:cubicBezTo>
              </a:path>
            </a:pathLst>
          </a:cu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C6F2DCB-F010-47E6-8A37-9EFDDC181755}"/>
              </a:ext>
            </a:extLst>
          </p:cNvPr>
          <p:cNvSpPr/>
          <p:nvPr/>
        </p:nvSpPr>
        <p:spPr>
          <a:xfrm>
            <a:off x="3814759" y="3958476"/>
            <a:ext cx="2305051" cy="794358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5076EED6-3F05-4C58-B078-2304C6C4A86D}"/>
              </a:ext>
            </a:extLst>
          </p:cNvPr>
          <p:cNvSpPr/>
          <p:nvPr/>
        </p:nvSpPr>
        <p:spPr>
          <a:xfrm rot="448146">
            <a:off x="6070959" y="2641753"/>
            <a:ext cx="979631" cy="1380585"/>
          </a:xfrm>
          <a:custGeom>
            <a:avLst/>
            <a:gdLst>
              <a:gd name="connsiteX0" fmla="*/ 0 w 1438275"/>
              <a:gd name="connsiteY0" fmla="*/ 1312738 h 1312738"/>
              <a:gd name="connsiteX1" fmla="*/ 514350 w 1438275"/>
              <a:gd name="connsiteY1" fmla="*/ 64963 h 1312738"/>
              <a:gd name="connsiteX2" fmla="*/ 1438275 w 1438275"/>
              <a:gd name="connsiteY2" fmla="*/ 179263 h 131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8275" h="1312738">
                <a:moveTo>
                  <a:pt x="0" y="1312738"/>
                </a:moveTo>
                <a:cubicBezTo>
                  <a:pt x="137319" y="783306"/>
                  <a:pt x="274638" y="253875"/>
                  <a:pt x="514350" y="64963"/>
                </a:cubicBezTo>
                <a:cubicBezTo>
                  <a:pt x="754062" y="-123949"/>
                  <a:pt x="1281113" y="157038"/>
                  <a:pt x="1438275" y="179263"/>
                </a:cubicBezTo>
              </a:path>
            </a:pathLst>
          </a:cu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6EBA8B2C-40F6-4DA5-8CE3-9805059B8CCE}"/>
              </a:ext>
            </a:extLst>
          </p:cNvPr>
          <p:cNvSpPr/>
          <p:nvPr/>
        </p:nvSpPr>
        <p:spPr>
          <a:xfrm>
            <a:off x="7135527" y="1604962"/>
            <a:ext cx="2371725" cy="36480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CF786DFE-3F6E-460C-8CC7-772D2658A9FA}"/>
              </a:ext>
            </a:extLst>
          </p:cNvPr>
          <p:cNvCxnSpPr/>
          <p:nvPr/>
        </p:nvCxnSpPr>
        <p:spPr>
          <a:xfrm>
            <a:off x="7159339" y="2163963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A9617E58-AD3B-4D44-8314-4D87D3F1F21B}"/>
              </a:ext>
            </a:extLst>
          </p:cNvPr>
          <p:cNvCxnSpPr/>
          <p:nvPr/>
        </p:nvCxnSpPr>
        <p:spPr>
          <a:xfrm>
            <a:off x="7183151" y="4829174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7B9153AA-3116-4F05-9E6F-98420D853566}"/>
              </a:ext>
            </a:extLst>
          </p:cNvPr>
          <p:cNvCxnSpPr/>
          <p:nvPr/>
        </p:nvCxnSpPr>
        <p:spPr>
          <a:xfrm>
            <a:off x="7116475" y="2702577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F54AA91E-3069-465C-84AE-37657C911C60}"/>
              </a:ext>
            </a:extLst>
          </p:cNvPr>
          <p:cNvSpPr txBox="1"/>
          <p:nvPr/>
        </p:nvSpPr>
        <p:spPr>
          <a:xfrm>
            <a:off x="7511766" y="488370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da escola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3E603035-6F88-4DB9-9DC9-E565C51780E7}"/>
              </a:ext>
            </a:extLst>
          </p:cNvPr>
          <p:cNvSpPr txBox="1"/>
          <p:nvPr/>
        </p:nvSpPr>
        <p:spPr>
          <a:xfrm>
            <a:off x="7698806" y="2278715"/>
            <a:ext cx="231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Acionamentos El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28B39BFA-5052-4924-88C8-F47C789C4587}"/>
              </a:ext>
            </a:extLst>
          </p:cNvPr>
          <p:cNvSpPr txBox="1"/>
          <p:nvPr/>
        </p:nvSpPr>
        <p:spPr>
          <a:xfrm>
            <a:off x="7571299" y="2837891"/>
            <a:ext cx="204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Ciência dos dados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57EFF96D-0A00-42D2-814C-E888FF7A1C5B}"/>
              </a:ext>
            </a:extLst>
          </p:cNvPr>
          <p:cNvCxnSpPr/>
          <p:nvPr/>
        </p:nvCxnSpPr>
        <p:spPr>
          <a:xfrm>
            <a:off x="7176231" y="3328513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FFFB9EF-AA5B-408D-B5D7-24881AE9552F}"/>
              </a:ext>
            </a:extLst>
          </p:cNvPr>
          <p:cNvSpPr txBox="1"/>
          <p:nvPr/>
        </p:nvSpPr>
        <p:spPr>
          <a:xfrm>
            <a:off x="7498129" y="3488035"/>
            <a:ext cx="226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Matemática da Var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034B9B59-E34E-45C4-B66F-4B6B338B0E99}"/>
              </a:ext>
            </a:extLst>
          </p:cNvPr>
          <p:cNvSpPr txBox="1"/>
          <p:nvPr/>
        </p:nvSpPr>
        <p:spPr>
          <a:xfrm>
            <a:off x="7459378" y="1699816"/>
            <a:ext cx="231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Outras matérias</a:t>
            </a: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98FC4C33-74F5-4B37-BB6B-DC9A9248004F}"/>
              </a:ext>
            </a:extLst>
          </p:cNvPr>
          <p:cNvCxnSpPr/>
          <p:nvPr/>
        </p:nvCxnSpPr>
        <p:spPr>
          <a:xfrm>
            <a:off x="7183150" y="4080153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5B18C43-68F4-4CAD-B6B8-5DF74406B7C8}"/>
              </a:ext>
            </a:extLst>
          </p:cNvPr>
          <p:cNvSpPr txBox="1"/>
          <p:nvPr/>
        </p:nvSpPr>
        <p:spPr>
          <a:xfrm>
            <a:off x="7571299" y="4252415"/>
            <a:ext cx="226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Codesign</a:t>
            </a:r>
            <a:r>
              <a:rPr lang="pt-BR" dirty="0"/>
              <a:t> de App</a:t>
            </a:r>
          </a:p>
        </p:txBody>
      </p:sp>
      <p:sp>
        <p:nvSpPr>
          <p:cNvPr id="73" name="Smiley 72">
            <a:extLst>
              <a:ext uri="{FF2B5EF4-FFF2-40B4-BE49-F238E27FC236}">
                <a16:creationId xmlns:a16="http://schemas.microsoft.com/office/drawing/2014/main" id="{F438FA58-929C-418B-8BD3-A32560A04A29}"/>
              </a:ext>
            </a:extLst>
          </p:cNvPr>
          <p:cNvSpPr/>
          <p:nvPr/>
        </p:nvSpPr>
        <p:spPr>
          <a:xfrm>
            <a:off x="7215730" y="3523767"/>
            <a:ext cx="319087" cy="282144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4" name="Smiley 73">
            <a:extLst>
              <a:ext uri="{FF2B5EF4-FFF2-40B4-BE49-F238E27FC236}">
                <a16:creationId xmlns:a16="http://schemas.microsoft.com/office/drawing/2014/main" id="{92659676-035D-48A6-89D7-C572AE88729C}"/>
              </a:ext>
            </a:extLst>
          </p:cNvPr>
          <p:cNvSpPr/>
          <p:nvPr/>
        </p:nvSpPr>
        <p:spPr>
          <a:xfrm>
            <a:off x="7272562" y="2324112"/>
            <a:ext cx="319087" cy="282144"/>
          </a:xfrm>
          <a:prstGeom prst="smileyFace">
            <a:avLst>
              <a:gd name="adj" fmla="val -465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5" name="Smiley 74">
            <a:extLst>
              <a:ext uri="{FF2B5EF4-FFF2-40B4-BE49-F238E27FC236}">
                <a16:creationId xmlns:a16="http://schemas.microsoft.com/office/drawing/2014/main" id="{F42A5B73-01F4-488B-8FB1-C74210B4EA48}"/>
              </a:ext>
            </a:extLst>
          </p:cNvPr>
          <p:cNvSpPr/>
          <p:nvPr/>
        </p:nvSpPr>
        <p:spPr>
          <a:xfrm>
            <a:off x="7262389" y="4287582"/>
            <a:ext cx="329260" cy="282274"/>
          </a:xfrm>
          <a:prstGeom prst="smileyFace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6" name="Smiley 75">
            <a:extLst>
              <a:ext uri="{FF2B5EF4-FFF2-40B4-BE49-F238E27FC236}">
                <a16:creationId xmlns:a16="http://schemas.microsoft.com/office/drawing/2014/main" id="{F81737AA-8AE3-4840-8C69-C44F0277B071}"/>
              </a:ext>
            </a:extLst>
          </p:cNvPr>
          <p:cNvSpPr/>
          <p:nvPr/>
        </p:nvSpPr>
        <p:spPr>
          <a:xfrm>
            <a:off x="7262054" y="2878674"/>
            <a:ext cx="309245" cy="28514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F538858A-E3B4-44D2-83B2-5E85F43881EB}"/>
              </a:ext>
            </a:extLst>
          </p:cNvPr>
          <p:cNvSpPr txBox="1"/>
          <p:nvPr/>
        </p:nvSpPr>
        <p:spPr>
          <a:xfrm>
            <a:off x="729141" y="5763993"/>
            <a:ext cx="2694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Filosofia do semáforo: Vermelho ruim, amarelo atenção, verde tá bom 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DE03F26-B7A2-47B7-9686-76A8E6D29C67}"/>
              </a:ext>
            </a:extLst>
          </p:cNvPr>
          <p:cNvSpPr txBox="1"/>
          <p:nvPr/>
        </p:nvSpPr>
        <p:spPr>
          <a:xfrm>
            <a:off x="3423288" y="5769859"/>
            <a:ext cx="8011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Notas e comentários gerais possuem a mesma organização para as outras matérias (ver telas adicionais)</a:t>
            </a:r>
          </a:p>
        </p:txBody>
      </p:sp>
    </p:spTree>
    <p:extLst>
      <p:ext uri="{BB962C8B-B14F-4D97-AF65-F5344CB8AC3E}">
        <p14:creationId xmlns:p14="http://schemas.microsoft.com/office/powerpoint/2010/main" val="274135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ixaDeTexto 26">
            <a:extLst>
              <a:ext uri="{FF2B5EF4-FFF2-40B4-BE49-F238E27FC236}">
                <a16:creationId xmlns:a16="http://schemas.microsoft.com/office/drawing/2014/main" id="{7FEF8CAE-577C-4DB7-8C59-0A99D6E68802}"/>
              </a:ext>
            </a:extLst>
          </p:cNvPr>
          <p:cNvSpPr txBox="1"/>
          <p:nvPr/>
        </p:nvSpPr>
        <p:spPr>
          <a:xfrm>
            <a:off x="4248154" y="23696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Caso 2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F2CB2F3-AC09-4629-8C6C-954FF1686556}"/>
              </a:ext>
            </a:extLst>
          </p:cNvPr>
          <p:cNvSpPr/>
          <p:nvPr/>
        </p:nvSpPr>
        <p:spPr>
          <a:xfrm>
            <a:off x="1152524" y="1604962"/>
            <a:ext cx="2371725" cy="36480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B2F21AB-81D2-431C-802C-C94A922EA872}"/>
              </a:ext>
            </a:extLst>
          </p:cNvPr>
          <p:cNvCxnSpPr/>
          <p:nvPr/>
        </p:nvCxnSpPr>
        <p:spPr>
          <a:xfrm>
            <a:off x="1152524" y="2247900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58EC851-382D-40AE-8C7E-3F74532B371E}"/>
              </a:ext>
            </a:extLst>
          </p:cNvPr>
          <p:cNvCxnSpPr/>
          <p:nvPr/>
        </p:nvCxnSpPr>
        <p:spPr>
          <a:xfrm>
            <a:off x="1176335" y="4762500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679142D-780C-4B3B-9B62-1981455432DA}"/>
              </a:ext>
            </a:extLst>
          </p:cNvPr>
          <p:cNvCxnSpPr/>
          <p:nvPr/>
        </p:nvCxnSpPr>
        <p:spPr>
          <a:xfrm>
            <a:off x="1176334" y="3495675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F5B834B-FDD9-4611-B7FD-2324ECB9FE27}"/>
              </a:ext>
            </a:extLst>
          </p:cNvPr>
          <p:cNvSpPr txBox="1"/>
          <p:nvPr/>
        </p:nvSpPr>
        <p:spPr>
          <a:xfrm>
            <a:off x="1504950" y="481703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da escola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2F6EC97-9900-4F90-9067-1AE50323E653}"/>
              </a:ext>
            </a:extLst>
          </p:cNvPr>
          <p:cNvSpPr txBox="1"/>
          <p:nvPr/>
        </p:nvSpPr>
        <p:spPr>
          <a:xfrm>
            <a:off x="1504950" y="178701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do App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4CEF426-5DBB-4296-8001-F8853A57E9FB}"/>
              </a:ext>
            </a:extLst>
          </p:cNvPr>
          <p:cNvSpPr txBox="1"/>
          <p:nvPr/>
        </p:nvSpPr>
        <p:spPr>
          <a:xfrm>
            <a:off x="1838325" y="2728913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Alunos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F7F45C7-F8E1-4FEE-802A-05E3E7569457}"/>
              </a:ext>
            </a:extLst>
          </p:cNvPr>
          <p:cNvSpPr txBox="1"/>
          <p:nvPr/>
        </p:nvSpPr>
        <p:spPr>
          <a:xfrm>
            <a:off x="1666871" y="4005024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Professores</a:t>
            </a:r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CE8BDBC7-9F3F-4071-8766-1752B69E434B}"/>
              </a:ext>
            </a:extLst>
          </p:cNvPr>
          <p:cNvSpPr/>
          <p:nvPr/>
        </p:nvSpPr>
        <p:spPr>
          <a:xfrm rot="448146">
            <a:off x="3408767" y="2255256"/>
            <a:ext cx="979631" cy="1380585"/>
          </a:xfrm>
          <a:custGeom>
            <a:avLst/>
            <a:gdLst>
              <a:gd name="connsiteX0" fmla="*/ 0 w 1438275"/>
              <a:gd name="connsiteY0" fmla="*/ 1312738 h 1312738"/>
              <a:gd name="connsiteX1" fmla="*/ 514350 w 1438275"/>
              <a:gd name="connsiteY1" fmla="*/ 64963 h 1312738"/>
              <a:gd name="connsiteX2" fmla="*/ 1438275 w 1438275"/>
              <a:gd name="connsiteY2" fmla="*/ 179263 h 131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8275" h="1312738">
                <a:moveTo>
                  <a:pt x="0" y="1312738"/>
                </a:moveTo>
                <a:cubicBezTo>
                  <a:pt x="137319" y="783306"/>
                  <a:pt x="274638" y="253875"/>
                  <a:pt x="514350" y="64963"/>
                </a:cubicBezTo>
                <a:cubicBezTo>
                  <a:pt x="754062" y="-123949"/>
                  <a:pt x="1281113" y="157038"/>
                  <a:pt x="1438275" y="179263"/>
                </a:cubicBezTo>
              </a:path>
            </a:pathLst>
          </a:cu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AA80FCC-1FF6-47B8-A5DA-4E6342C677B7}"/>
              </a:ext>
            </a:extLst>
          </p:cNvPr>
          <p:cNvSpPr/>
          <p:nvPr/>
        </p:nvSpPr>
        <p:spPr>
          <a:xfrm>
            <a:off x="1038225" y="3546135"/>
            <a:ext cx="2676525" cy="1175266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789E3AF4-0FA3-499D-BAE1-432737E89A2C}"/>
              </a:ext>
            </a:extLst>
          </p:cNvPr>
          <p:cNvSpPr/>
          <p:nvPr/>
        </p:nvSpPr>
        <p:spPr>
          <a:xfrm>
            <a:off x="4532862" y="1604962"/>
            <a:ext cx="2371725" cy="36480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7C6C6E9E-DF52-4BAA-A1C2-5D25389944E3}"/>
              </a:ext>
            </a:extLst>
          </p:cNvPr>
          <p:cNvCxnSpPr/>
          <p:nvPr/>
        </p:nvCxnSpPr>
        <p:spPr>
          <a:xfrm>
            <a:off x="4532862" y="2247900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2E1494DD-BF43-46F3-B63F-63367587487D}"/>
              </a:ext>
            </a:extLst>
          </p:cNvPr>
          <p:cNvCxnSpPr/>
          <p:nvPr/>
        </p:nvCxnSpPr>
        <p:spPr>
          <a:xfrm>
            <a:off x="4556673" y="4762500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EDD72F9-6ACE-4A71-B7E7-B1D7C5855CFD}"/>
              </a:ext>
            </a:extLst>
          </p:cNvPr>
          <p:cNvCxnSpPr/>
          <p:nvPr/>
        </p:nvCxnSpPr>
        <p:spPr>
          <a:xfrm>
            <a:off x="4532861" y="2957359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A53F9C0-771E-4D8A-8D8C-4A4A900ADB4B}"/>
              </a:ext>
            </a:extLst>
          </p:cNvPr>
          <p:cNvSpPr txBox="1"/>
          <p:nvPr/>
        </p:nvSpPr>
        <p:spPr>
          <a:xfrm>
            <a:off x="4885288" y="481703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da escola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948D556-7840-4C3C-AB62-7AB715BFB6C3}"/>
              </a:ext>
            </a:extLst>
          </p:cNvPr>
          <p:cNvSpPr txBox="1"/>
          <p:nvPr/>
        </p:nvSpPr>
        <p:spPr>
          <a:xfrm>
            <a:off x="5047209" y="174171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Professores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8E316F5-7BE2-41C8-9BFE-FA8DC37245BE}"/>
              </a:ext>
            </a:extLst>
          </p:cNvPr>
          <p:cNvSpPr txBox="1"/>
          <p:nvPr/>
        </p:nvSpPr>
        <p:spPr>
          <a:xfrm>
            <a:off x="4922439" y="2434030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Trilha de </a:t>
            </a:r>
            <a:r>
              <a:rPr lang="pt-BR" dirty="0" err="1"/>
              <a:t>Mat</a:t>
            </a:r>
            <a:endParaRPr lang="pt-BR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1023C1B0-5A0F-4AE9-9B24-DCCC1A7181FE}"/>
              </a:ext>
            </a:extLst>
          </p:cNvPr>
          <p:cNvSpPr/>
          <p:nvPr/>
        </p:nvSpPr>
        <p:spPr>
          <a:xfrm>
            <a:off x="4699552" y="3702415"/>
            <a:ext cx="2002709" cy="509611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B7152B52-EAC3-4C49-A728-8290EB38A0F7}"/>
              </a:ext>
            </a:extLst>
          </p:cNvPr>
          <p:cNvCxnSpPr/>
          <p:nvPr/>
        </p:nvCxnSpPr>
        <p:spPr>
          <a:xfrm>
            <a:off x="4556673" y="3657879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698687D-F5F1-4DE3-83D5-61CC2C0B6C43}"/>
              </a:ext>
            </a:extLst>
          </p:cNvPr>
          <p:cNvSpPr txBox="1"/>
          <p:nvPr/>
        </p:nvSpPr>
        <p:spPr>
          <a:xfrm>
            <a:off x="4922438" y="3126069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Trilha de </a:t>
            </a:r>
            <a:r>
              <a:rPr lang="pt-BR" dirty="0" err="1"/>
              <a:t>Fisica</a:t>
            </a:r>
            <a:endParaRPr lang="pt-BR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16EC893-6657-445C-9EAD-018975737605}"/>
              </a:ext>
            </a:extLst>
          </p:cNvPr>
          <p:cNvSpPr txBox="1"/>
          <p:nvPr/>
        </p:nvSpPr>
        <p:spPr>
          <a:xfrm>
            <a:off x="4711744" y="3786427"/>
            <a:ext cx="221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Trilha de Tecnologia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068CA308-5745-4530-8A0A-81402F2D4516}"/>
              </a:ext>
            </a:extLst>
          </p:cNvPr>
          <p:cNvCxnSpPr/>
          <p:nvPr/>
        </p:nvCxnSpPr>
        <p:spPr>
          <a:xfrm>
            <a:off x="4532860" y="4283964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92206E2-1EC7-4160-97BF-8DB8AE69EE29}"/>
              </a:ext>
            </a:extLst>
          </p:cNvPr>
          <p:cNvSpPr txBox="1"/>
          <p:nvPr/>
        </p:nvSpPr>
        <p:spPr>
          <a:xfrm>
            <a:off x="4563171" y="4374356"/>
            <a:ext cx="2400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Trilha de Empreendedorismo</a:t>
            </a:r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A06F373E-8F8C-4C7B-AA2B-DEFD0E31863A}"/>
              </a:ext>
            </a:extLst>
          </p:cNvPr>
          <p:cNvSpPr/>
          <p:nvPr/>
        </p:nvSpPr>
        <p:spPr>
          <a:xfrm rot="448146">
            <a:off x="6884438" y="2356244"/>
            <a:ext cx="979631" cy="1380585"/>
          </a:xfrm>
          <a:custGeom>
            <a:avLst/>
            <a:gdLst>
              <a:gd name="connsiteX0" fmla="*/ 0 w 1438275"/>
              <a:gd name="connsiteY0" fmla="*/ 1312738 h 1312738"/>
              <a:gd name="connsiteX1" fmla="*/ 514350 w 1438275"/>
              <a:gd name="connsiteY1" fmla="*/ 64963 h 1312738"/>
              <a:gd name="connsiteX2" fmla="*/ 1438275 w 1438275"/>
              <a:gd name="connsiteY2" fmla="*/ 179263 h 131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8275" h="1312738">
                <a:moveTo>
                  <a:pt x="0" y="1312738"/>
                </a:moveTo>
                <a:cubicBezTo>
                  <a:pt x="137319" y="783306"/>
                  <a:pt x="274638" y="253875"/>
                  <a:pt x="514350" y="64963"/>
                </a:cubicBezTo>
                <a:cubicBezTo>
                  <a:pt x="754062" y="-123949"/>
                  <a:pt x="1281113" y="157038"/>
                  <a:pt x="1438275" y="179263"/>
                </a:cubicBezTo>
              </a:path>
            </a:pathLst>
          </a:cu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77BF560B-EA4F-4151-A28B-E8C444D8551E}"/>
              </a:ext>
            </a:extLst>
          </p:cNvPr>
          <p:cNvSpPr/>
          <p:nvPr/>
        </p:nvSpPr>
        <p:spPr>
          <a:xfrm>
            <a:off x="8046246" y="1608893"/>
            <a:ext cx="2371725" cy="36480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CBAB329E-1E5E-4DB4-949D-2122ECAD78B0}"/>
              </a:ext>
            </a:extLst>
          </p:cNvPr>
          <p:cNvCxnSpPr/>
          <p:nvPr/>
        </p:nvCxnSpPr>
        <p:spPr>
          <a:xfrm>
            <a:off x="8046246" y="2251831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5DA5375E-7E8E-40B9-9BA4-7503BFD5F4D7}"/>
              </a:ext>
            </a:extLst>
          </p:cNvPr>
          <p:cNvCxnSpPr/>
          <p:nvPr/>
        </p:nvCxnSpPr>
        <p:spPr>
          <a:xfrm>
            <a:off x="8070057" y="4766431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49D238B-8EC0-4760-9653-F52823A9315B}"/>
              </a:ext>
            </a:extLst>
          </p:cNvPr>
          <p:cNvSpPr txBox="1"/>
          <p:nvPr/>
        </p:nvSpPr>
        <p:spPr>
          <a:xfrm>
            <a:off x="8398672" y="482096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da escola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DD33E527-1D04-4E6D-842A-A484D8B47226}"/>
              </a:ext>
            </a:extLst>
          </p:cNvPr>
          <p:cNvSpPr txBox="1"/>
          <p:nvPr/>
        </p:nvSpPr>
        <p:spPr>
          <a:xfrm>
            <a:off x="8560593" y="174564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Tecnologia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41C6A033-CEA9-4CB1-9BB1-BEA7D61BB1F9}"/>
              </a:ext>
            </a:extLst>
          </p:cNvPr>
          <p:cNvSpPr txBox="1"/>
          <p:nvPr/>
        </p:nvSpPr>
        <p:spPr>
          <a:xfrm>
            <a:off x="8106319" y="2327032"/>
            <a:ext cx="232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Hashi compartilhou: </a:t>
            </a:r>
          </a:p>
          <a:p>
            <a:r>
              <a:rPr lang="pt-BR" sz="1100" dirty="0"/>
              <a:t>Dicas para se adaptar ao EAD</a:t>
            </a:r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A54BE190-2C27-4AE4-8CA4-57BF4D2E553E}"/>
              </a:ext>
            </a:extLst>
          </p:cNvPr>
          <p:cNvCxnSpPr/>
          <p:nvPr/>
        </p:nvCxnSpPr>
        <p:spPr>
          <a:xfrm>
            <a:off x="8398672" y="2913579"/>
            <a:ext cx="12668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9166ACFA-EFC1-45D9-A19B-F5A37B276AA1}"/>
              </a:ext>
            </a:extLst>
          </p:cNvPr>
          <p:cNvCxnSpPr/>
          <p:nvPr/>
        </p:nvCxnSpPr>
        <p:spPr>
          <a:xfrm>
            <a:off x="8398671" y="3049275"/>
            <a:ext cx="12668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E8AF099-4F8C-4690-B45E-07E25930AAFC}"/>
              </a:ext>
            </a:extLst>
          </p:cNvPr>
          <p:cNvSpPr txBox="1"/>
          <p:nvPr/>
        </p:nvSpPr>
        <p:spPr>
          <a:xfrm>
            <a:off x="8398671" y="3076517"/>
            <a:ext cx="2111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Luciano comentou: </a:t>
            </a:r>
          </a:p>
          <a:p>
            <a:r>
              <a:rPr lang="pt-BR" sz="1050" dirty="0"/>
              <a:t>   Ajudou demais! Valeu fera!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5908E9E-F73C-4246-A2D0-AFAEAC381E67}"/>
              </a:ext>
            </a:extLst>
          </p:cNvPr>
          <p:cNvSpPr txBox="1"/>
          <p:nvPr/>
        </p:nvSpPr>
        <p:spPr>
          <a:xfrm>
            <a:off x="8140563" y="3610558"/>
            <a:ext cx="2323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Ayres compartilhou: </a:t>
            </a:r>
          </a:p>
          <a:p>
            <a:r>
              <a:rPr lang="pt-BR" sz="1100" dirty="0"/>
              <a:t>Aplicativos interessantes para EAD</a:t>
            </a: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6D6FB59A-F07B-45EC-819F-C24530217433}"/>
              </a:ext>
            </a:extLst>
          </p:cNvPr>
          <p:cNvCxnSpPr/>
          <p:nvPr/>
        </p:nvCxnSpPr>
        <p:spPr>
          <a:xfrm>
            <a:off x="8398671" y="4133768"/>
            <a:ext cx="12668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7FE4E41D-1C5B-4144-B595-4A15D39705FB}"/>
              </a:ext>
            </a:extLst>
          </p:cNvPr>
          <p:cNvCxnSpPr/>
          <p:nvPr/>
        </p:nvCxnSpPr>
        <p:spPr>
          <a:xfrm>
            <a:off x="8398670" y="4303527"/>
            <a:ext cx="126682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B2D723A-5A6F-45C3-BA0F-2C7C61354A0C}"/>
              </a:ext>
            </a:extLst>
          </p:cNvPr>
          <p:cNvSpPr txBox="1"/>
          <p:nvPr/>
        </p:nvSpPr>
        <p:spPr>
          <a:xfrm>
            <a:off x="8306373" y="4328189"/>
            <a:ext cx="2111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Hage comentou: </a:t>
            </a:r>
          </a:p>
          <a:p>
            <a:r>
              <a:rPr lang="pt-BR" sz="1000" dirty="0"/>
              <a:t>   </a:t>
            </a:r>
            <a:r>
              <a:rPr lang="pt-BR" sz="1000" dirty="0" err="1"/>
              <a:t>Kahoot</a:t>
            </a:r>
            <a:r>
              <a:rPr lang="pt-BR" sz="1000" dirty="0"/>
              <a:t> &gt; </a:t>
            </a:r>
            <a:r>
              <a:rPr lang="pt-BR" sz="1000" dirty="0" err="1"/>
              <a:t>Teams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01387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C20E5-0360-4E53-8895-22299309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Telas extras Fluxo 1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7832F6A-AA0C-451E-A8D4-CAF0A8AFF2FE}"/>
              </a:ext>
            </a:extLst>
          </p:cNvPr>
          <p:cNvSpPr/>
          <p:nvPr/>
        </p:nvSpPr>
        <p:spPr>
          <a:xfrm>
            <a:off x="838200" y="1964591"/>
            <a:ext cx="2371725" cy="36480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E049523-32A6-48BA-B949-95DFF0A4A331}"/>
              </a:ext>
            </a:extLst>
          </p:cNvPr>
          <p:cNvCxnSpPr/>
          <p:nvPr/>
        </p:nvCxnSpPr>
        <p:spPr>
          <a:xfrm>
            <a:off x="862012" y="2523592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AE9DE61-8C95-4438-9300-DD289AEDD4B0}"/>
              </a:ext>
            </a:extLst>
          </p:cNvPr>
          <p:cNvCxnSpPr/>
          <p:nvPr/>
        </p:nvCxnSpPr>
        <p:spPr>
          <a:xfrm>
            <a:off x="838199" y="5198030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BD657D-84E1-4AA0-B527-056BAD61AD49}"/>
              </a:ext>
            </a:extLst>
          </p:cNvPr>
          <p:cNvSpPr txBox="1"/>
          <p:nvPr/>
        </p:nvSpPr>
        <p:spPr>
          <a:xfrm>
            <a:off x="1400174" y="2711610"/>
            <a:ext cx="161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APS1: 4,2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5B0F3C-2080-4982-9F3F-25AFB216124E}"/>
              </a:ext>
            </a:extLst>
          </p:cNvPr>
          <p:cNvSpPr txBox="1"/>
          <p:nvPr/>
        </p:nvSpPr>
        <p:spPr>
          <a:xfrm>
            <a:off x="1583540" y="2058315"/>
            <a:ext cx="16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Notas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0D6B98-E3B4-4B72-95B1-53569695AAA3}"/>
              </a:ext>
            </a:extLst>
          </p:cNvPr>
          <p:cNvSpPr txBox="1"/>
          <p:nvPr/>
        </p:nvSpPr>
        <p:spPr>
          <a:xfrm>
            <a:off x="1400173" y="3267884"/>
            <a:ext cx="161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APS2: 3,5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B1ED9AF-ACB6-41E1-9D31-4AB6CC899675}"/>
              </a:ext>
            </a:extLst>
          </p:cNvPr>
          <p:cNvSpPr txBox="1"/>
          <p:nvPr/>
        </p:nvSpPr>
        <p:spPr>
          <a:xfrm>
            <a:off x="1463712" y="3846282"/>
            <a:ext cx="161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P1: 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796DB3-BC30-49AD-943E-6D53935C494F}"/>
              </a:ext>
            </a:extLst>
          </p:cNvPr>
          <p:cNvSpPr txBox="1"/>
          <p:nvPr/>
        </p:nvSpPr>
        <p:spPr>
          <a:xfrm>
            <a:off x="1400174" y="4414063"/>
            <a:ext cx="161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PI: 3,5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5F336A6-FCA0-4C44-94D6-22D45855CEE3}"/>
              </a:ext>
            </a:extLst>
          </p:cNvPr>
          <p:cNvSpPr txBox="1"/>
          <p:nvPr/>
        </p:nvSpPr>
        <p:spPr>
          <a:xfrm>
            <a:off x="1062039" y="524683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da escola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F5165D7-7986-4C31-9D33-5166137EC8CA}"/>
              </a:ext>
            </a:extLst>
          </p:cNvPr>
          <p:cNvSpPr/>
          <p:nvPr/>
        </p:nvSpPr>
        <p:spPr>
          <a:xfrm>
            <a:off x="3833812" y="1964591"/>
            <a:ext cx="2371725" cy="36480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3ABCCC8-5233-431B-AC84-23BEB22755F0}"/>
              </a:ext>
            </a:extLst>
          </p:cNvPr>
          <p:cNvCxnSpPr/>
          <p:nvPr/>
        </p:nvCxnSpPr>
        <p:spPr>
          <a:xfrm>
            <a:off x="3857624" y="2523592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3420CE8-0613-4C25-B68F-C8C31D893B4A}"/>
              </a:ext>
            </a:extLst>
          </p:cNvPr>
          <p:cNvCxnSpPr/>
          <p:nvPr/>
        </p:nvCxnSpPr>
        <p:spPr>
          <a:xfrm>
            <a:off x="3833811" y="5198030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EE904C4-3F64-441F-8B85-216AA104A576}"/>
              </a:ext>
            </a:extLst>
          </p:cNvPr>
          <p:cNvSpPr txBox="1"/>
          <p:nvPr/>
        </p:nvSpPr>
        <p:spPr>
          <a:xfrm>
            <a:off x="3857624" y="2626096"/>
            <a:ext cx="20574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/>
              <a:t>Acionamentos:</a:t>
            </a:r>
          </a:p>
          <a:p>
            <a:r>
              <a:rPr lang="pt-BR" sz="1400" dirty="0"/>
              <a:t>Não foi no atendimento... </a:t>
            </a:r>
          </a:p>
          <a:p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ADF45FB-F719-48F7-B86C-8A349CFED6A9}"/>
              </a:ext>
            </a:extLst>
          </p:cNvPr>
          <p:cNvSpPr txBox="1"/>
          <p:nvPr/>
        </p:nvSpPr>
        <p:spPr>
          <a:xfrm>
            <a:off x="4040991" y="2058315"/>
            <a:ext cx="218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Comentários Gerais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760860A-47F8-4346-B69C-B54E294D3277}"/>
              </a:ext>
            </a:extLst>
          </p:cNvPr>
          <p:cNvSpPr txBox="1"/>
          <p:nvPr/>
        </p:nvSpPr>
        <p:spPr>
          <a:xfrm>
            <a:off x="4030270" y="524683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da escola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70DCFC6-2994-40AD-BC3F-ECCE84902967}"/>
              </a:ext>
            </a:extLst>
          </p:cNvPr>
          <p:cNvSpPr txBox="1"/>
          <p:nvPr/>
        </p:nvSpPr>
        <p:spPr>
          <a:xfrm>
            <a:off x="3888581" y="3124456"/>
            <a:ext cx="2057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/>
              <a:t>Codes:</a:t>
            </a:r>
          </a:p>
          <a:p>
            <a:r>
              <a:rPr lang="pt-BR" sz="1400" dirty="0"/>
              <a:t>Aluno dedicado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3C24AB2-97EC-45D4-9AF9-5E4005F1174A}"/>
              </a:ext>
            </a:extLst>
          </p:cNvPr>
          <p:cNvSpPr txBox="1"/>
          <p:nvPr/>
        </p:nvSpPr>
        <p:spPr>
          <a:xfrm>
            <a:off x="3881435" y="3668288"/>
            <a:ext cx="2057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- </a:t>
            </a:r>
            <a:r>
              <a:rPr lang="pt-BR" sz="1400" dirty="0" err="1"/>
              <a:t>MatVar</a:t>
            </a:r>
            <a:r>
              <a:rPr lang="pt-BR" sz="1400" dirty="0"/>
              <a:t>:</a:t>
            </a:r>
          </a:p>
          <a:p>
            <a:r>
              <a:rPr lang="pt-BR" sz="1400" dirty="0"/>
              <a:t>Tá acompanhando nada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86B4406-B387-4F1D-A74F-6DC7019FAFDC}"/>
              </a:ext>
            </a:extLst>
          </p:cNvPr>
          <p:cNvSpPr txBox="1"/>
          <p:nvPr/>
        </p:nvSpPr>
        <p:spPr>
          <a:xfrm>
            <a:off x="3881435" y="4155773"/>
            <a:ext cx="20574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- Ciência dos dados: </a:t>
            </a:r>
          </a:p>
          <a:p>
            <a:r>
              <a:rPr lang="pt-BR" sz="1200" dirty="0"/>
              <a:t>A aula começa NO HORÁRIO, e ele chega atrasado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5A5C898C-442C-4040-A12F-75FE5BCAEE8B}"/>
              </a:ext>
            </a:extLst>
          </p:cNvPr>
          <p:cNvCxnSpPr/>
          <p:nvPr/>
        </p:nvCxnSpPr>
        <p:spPr>
          <a:xfrm>
            <a:off x="3833811" y="4959905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Gráfico 28" descr="Legendas RTL">
            <a:extLst>
              <a:ext uri="{FF2B5EF4-FFF2-40B4-BE49-F238E27FC236}">
                <a16:creationId xmlns:a16="http://schemas.microsoft.com/office/drawing/2014/main" id="{D6E06DF6-3E25-4E72-8D3E-24A58C691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9790" y="4972107"/>
            <a:ext cx="240507" cy="240507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3E92C61D-5173-492A-A588-3F72ECBC6FD8}"/>
              </a:ext>
            </a:extLst>
          </p:cNvPr>
          <p:cNvSpPr txBox="1"/>
          <p:nvPr/>
        </p:nvSpPr>
        <p:spPr>
          <a:xfrm>
            <a:off x="4386275" y="4982661"/>
            <a:ext cx="1319211" cy="20005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sz="700" dirty="0"/>
              <a:t>Digite o comentário</a:t>
            </a: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D3C461A0-8491-411D-9825-F9A8037E9219}"/>
              </a:ext>
            </a:extLst>
          </p:cNvPr>
          <p:cNvSpPr txBox="1">
            <a:spLocks/>
          </p:cNvSpPr>
          <p:nvPr/>
        </p:nvSpPr>
        <p:spPr>
          <a:xfrm>
            <a:off x="1062039" y="5757032"/>
            <a:ext cx="1748600" cy="708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Tela extra 1</a:t>
            </a: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1411D83-2DBA-4C11-B3DE-F6C504D6E2A9}"/>
              </a:ext>
            </a:extLst>
          </p:cNvPr>
          <p:cNvSpPr txBox="1">
            <a:spLocks/>
          </p:cNvSpPr>
          <p:nvPr/>
        </p:nvSpPr>
        <p:spPr>
          <a:xfrm>
            <a:off x="4042981" y="5756587"/>
            <a:ext cx="1748600" cy="708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Tela extra 2</a:t>
            </a:r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A4D2D5B1-BD15-4005-B92E-29F5E989356C}"/>
              </a:ext>
            </a:extLst>
          </p:cNvPr>
          <p:cNvSpPr txBox="1">
            <a:spLocks/>
          </p:cNvSpPr>
          <p:nvPr/>
        </p:nvSpPr>
        <p:spPr>
          <a:xfrm>
            <a:off x="780288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/>
              <a:t>Telas extra Login</a:t>
            </a:r>
            <a:endParaRPr lang="pt-BR" sz="3200" dirty="0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8C51D4D-7DAC-4477-AF99-5BC2D59327B5}"/>
              </a:ext>
            </a:extLst>
          </p:cNvPr>
          <p:cNvCxnSpPr/>
          <p:nvPr/>
        </p:nvCxnSpPr>
        <p:spPr>
          <a:xfrm>
            <a:off x="6675120" y="210312"/>
            <a:ext cx="0" cy="673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56412E9B-807D-4BE8-90E4-39FB7400EF27}"/>
              </a:ext>
            </a:extLst>
          </p:cNvPr>
          <p:cNvSpPr/>
          <p:nvPr/>
        </p:nvSpPr>
        <p:spPr>
          <a:xfrm>
            <a:off x="8156254" y="1964591"/>
            <a:ext cx="2371725" cy="364807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B2277FF8-62CC-4354-8108-9A51D2A82E10}"/>
              </a:ext>
            </a:extLst>
          </p:cNvPr>
          <p:cNvCxnSpPr/>
          <p:nvPr/>
        </p:nvCxnSpPr>
        <p:spPr>
          <a:xfrm>
            <a:off x="8156254" y="2607529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DC71103C-8E2C-48BC-ABC5-E79F6C206550}"/>
              </a:ext>
            </a:extLst>
          </p:cNvPr>
          <p:cNvCxnSpPr/>
          <p:nvPr/>
        </p:nvCxnSpPr>
        <p:spPr>
          <a:xfrm>
            <a:off x="8180065" y="5122129"/>
            <a:ext cx="23717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090DAB3-E5B2-47CF-8A0B-3812B3068080}"/>
              </a:ext>
            </a:extLst>
          </p:cNvPr>
          <p:cNvSpPr txBox="1"/>
          <p:nvPr/>
        </p:nvSpPr>
        <p:spPr>
          <a:xfrm>
            <a:off x="8508680" y="517666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da escola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93C088F-9501-4CD5-9F77-298D2A2F358C}"/>
              </a:ext>
            </a:extLst>
          </p:cNvPr>
          <p:cNvSpPr txBox="1"/>
          <p:nvPr/>
        </p:nvSpPr>
        <p:spPr>
          <a:xfrm>
            <a:off x="8508680" y="214664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do App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EAE88AE-5195-47A6-AB29-0998424B13AC}"/>
              </a:ext>
            </a:extLst>
          </p:cNvPr>
          <p:cNvSpPr txBox="1"/>
          <p:nvPr/>
        </p:nvSpPr>
        <p:spPr>
          <a:xfrm>
            <a:off x="8415813" y="3084899"/>
            <a:ext cx="2159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Login: </a:t>
            </a:r>
          </a:p>
          <a:p>
            <a:endParaRPr lang="pt-BR" dirty="0"/>
          </a:p>
          <a:p>
            <a:r>
              <a:rPr lang="pt-BR" dirty="0"/>
              <a:t>Senha:</a:t>
            </a:r>
          </a:p>
          <a:p>
            <a:endParaRPr lang="pt-BR" dirty="0"/>
          </a:p>
          <a:p>
            <a:r>
              <a:rPr lang="pt-BR" dirty="0"/>
              <a:t>Escola: selecione </a:t>
            </a:r>
          </a:p>
        </p:txBody>
      </p:sp>
      <p:pic>
        <p:nvPicPr>
          <p:cNvPr id="46" name="Gráfico 45" descr="Reproduzir">
            <a:extLst>
              <a:ext uri="{FF2B5EF4-FFF2-40B4-BE49-F238E27FC236}">
                <a16:creationId xmlns:a16="http://schemas.microsoft.com/office/drawing/2014/main" id="{5F095491-6C30-4EBE-AC97-F5D6F4A78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0113575" y="4218603"/>
            <a:ext cx="319939" cy="313962"/>
          </a:xfrm>
          <a:prstGeom prst="rect">
            <a:avLst/>
          </a:prstGeom>
        </p:spPr>
      </p:pic>
      <p:sp>
        <p:nvSpPr>
          <p:cNvPr id="47" name="CaixaDeTexto 46">
            <a:extLst>
              <a:ext uri="{FF2B5EF4-FFF2-40B4-BE49-F238E27FC236}">
                <a16:creationId xmlns:a16="http://schemas.microsoft.com/office/drawing/2014/main" id="{2B0B7B4D-9076-4269-BA09-A85D95698253}"/>
              </a:ext>
            </a:extLst>
          </p:cNvPr>
          <p:cNvSpPr txBox="1"/>
          <p:nvPr/>
        </p:nvSpPr>
        <p:spPr>
          <a:xfrm>
            <a:off x="8900867" y="4648215"/>
            <a:ext cx="81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Entrar</a:t>
            </a:r>
          </a:p>
        </p:txBody>
      </p:sp>
    </p:spTree>
    <p:extLst>
      <p:ext uri="{BB962C8B-B14F-4D97-AF65-F5344CB8AC3E}">
        <p14:creationId xmlns:p14="http://schemas.microsoft.com/office/powerpoint/2010/main" val="3270266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255</Words>
  <Application>Microsoft Office PowerPoint</Application>
  <PresentationFormat>Widescreen</PresentationFormat>
  <Paragraphs>85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Telas extras Fluxo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Guedes</dc:creator>
  <cp:lastModifiedBy>Gustavo Guedes</cp:lastModifiedBy>
  <cp:revision>1</cp:revision>
  <dcterms:created xsi:type="dcterms:W3CDTF">2020-11-13T13:29:47Z</dcterms:created>
  <dcterms:modified xsi:type="dcterms:W3CDTF">2020-11-13T14:34:20Z</dcterms:modified>
</cp:coreProperties>
</file>