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D63"/>
    <a:srgbClr val="EE5487"/>
    <a:srgbClr val="FF3300"/>
    <a:srgbClr val="404040"/>
    <a:srgbClr val="156082"/>
    <a:srgbClr val="1E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1CD72-B888-4C36-ADA9-DB266192F519}" v="8" dt="2024-01-26T16:42:07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Guedes" userId="e5f48db80f9b9256" providerId="LiveId" clId="{97B1CD72-B888-4C36-ADA9-DB266192F519}"/>
    <pc:docChg chg="undo custSel addSld modSld">
      <pc:chgData name="Gustavo Guedes" userId="e5f48db80f9b9256" providerId="LiveId" clId="{97B1CD72-B888-4C36-ADA9-DB266192F519}" dt="2024-01-26T16:45:12.214" v="358" actId="14100"/>
      <pc:docMkLst>
        <pc:docMk/>
      </pc:docMkLst>
      <pc:sldChg chg="addSp delSp modSp new mod">
        <pc:chgData name="Gustavo Guedes" userId="e5f48db80f9b9256" providerId="LiveId" clId="{97B1CD72-B888-4C36-ADA9-DB266192F519}" dt="2024-01-26T16:45:12.214" v="358" actId="14100"/>
        <pc:sldMkLst>
          <pc:docMk/>
          <pc:sldMk cId="317375117" sldId="259"/>
        </pc:sldMkLst>
        <pc:spChg chg="del">
          <ac:chgData name="Gustavo Guedes" userId="e5f48db80f9b9256" providerId="LiveId" clId="{97B1CD72-B888-4C36-ADA9-DB266192F519}" dt="2024-01-26T14:24:10.893" v="1" actId="478"/>
          <ac:spMkLst>
            <pc:docMk/>
            <pc:sldMk cId="317375117" sldId="259"/>
            <ac:spMk id="2" creationId="{1A76C856-24F2-D32D-970A-37118ED706BB}"/>
          </ac:spMkLst>
        </pc:spChg>
        <pc:spChg chg="add mod">
          <ac:chgData name="Gustavo Guedes" userId="e5f48db80f9b9256" providerId="LiveId" clId="{97B1CD72-B888-4C36-ADA9-DB266192F519}" dt="2024-01-26T16:45:01.680" v="357" actId="14100"/>
          <ac:spMkLst>
            <pc:docMk/>
            <pc:sldMk cId="317375117" sldId="259"/>
            <ac:spMk id="2" creationId="{F687C76F-9BFA-1F06-2F8F-D93E0A5BA7AB}"/>
          </ac:spMkLst>
        </pc:spChg>
        <pc:spChg chg="del">
          <ac:chgData name="Gustavo Guedes" userId="e5f48db80f9b9256" providerId="LiveId" clId="{97B1CD72-B888-4C36-ADA9-DB266192F519}" dt="2024-01-26T14:24:11.801" v="2" actId="478"/>
          <ac:spMkLst>
            <pc:docMk/>
            <pc:sldMk cId="317375117" sldId="259"/>
            <ac:spMk id="3" creationId="{4F4C36C6-5AD4-7509-1EE9-1D83E532D20F}"/>
          </ac:spMkLst>
        </pc:spChg>
        <pc:spChg chg="add del mod ord">
          <ac:chgData name="Gustavo Guedes" userId="e5f48db80f9b9256" providerId="LiveId" clId="{97B1CD72-B888-4C36-ADA9-DB266192F519}" dt="2024-01-26T16:45:12.214" v="358" actId="14100"/>
          <ac:spMkLst>
            <pc:docMk/>
            <pc:sldMk cId="317375117" sldId="259"/>
            <ac:spMk id="6" creationId="{70D81EE0-FD55-B2B5-D0D5-AA884DE15EFD}"/>
          </ac:spMkLst>
        </pc:spChg>
        <pc:spChg chg="add mod">
          <ac:chgData name="Gustavo Guedes" userId="e5f48db80f9b9256" providerId="LiveId" clId="{97B1CD72-B888-4C36-ADA9-DB266192F519}" dt="2024-01-26T16:44:53.177" v="354" actId="1076"/>
          <ac:spMkLst>
            <pc:docMk/>
            <pc:sldMk cId="317375117" sldId="259"/>
            <ac:spMk id="7" creationId="{64EBBCF7-E862-1814-459C-4A5589D65E7F}"/>
          </ac:spMkLst>
        </pc:spChg>
        <pc:spChg chg="add mod">
          <ac:chgData name="Gustavo Guedes" userId="e5f48db80f9b9256" providerId="LiveId" clId="{97B1CD72-B888-4C36-ADA9-DB266192F519}" dt="2024-01-26T14:26:51.810" v="327" actId="14100"/>
          <ac:spMkLst>
            <pc:docMk/>
            <pc:sldMk cId="317375117" sldId="259"/>
            <ac:spMk id="8" creationId="{0E4ED406-6C08-6ED7-48F1-8A75758B4ED4}"/>
          </ac:spMkLst>
        </pc:spChg>
        <pc:spChg chg="add del mod">
          <ac:chgData name="Gustavo Guedes" userId="e5f48db80f9b9256" providerId="LiveId" clId="{97B1CD72-B888-4C36-ADA9-DB266192F519}" dt="2024-01-26T14:26:58.636" v="332" actId="478"/>
          <ac:spMkLst>
            <pc:docMk/>
            <pc:sldMk cId="317375117" sldId="259"/>
            <ac:spMk id="9" creationId="{A6DF4D3F-9F30-D00B-5A80-FC4D17192BC1}"/>
          </ac:spMkLst>
        </pc:spChg>
        <pc:spChg chg="add mod">
          <ac:chgData name="Gustavo Guedes" userId="e5f48db80f9b9256" providerId="LiveId" clId="{97B1CD72-B888-4C36-ADA9-DB266192F519}" dt="2024-01-26T16:42:05.819" v="344" actId="14100"/>
          <ac:spMkLst>
            <pc:docMk/>
            <pc:sldMk cId="317375117" sldId="259"/>
            <ac:spMk id="10" creationId="{420BFB96-6849-8353-EDAD-58DBC6971EBB}"/>
          </ac:spMkLst>
        </pc:spChg>
        <pc:spChg chg="add mod">
          <ac:chgData name="Gustavo Guedes" userId="e5f48db80f9b9256" providerId="LiveId" clId="{97B1CD72-B888-4C36-ADA9-DB266192F519}" dt="2024-01-26T16:44:58.727" v="356" actId="1076"/>
          <ac:spMkLst>
            <pc:docMk/>
            <pc:sldMk cId="317375117" sldId="259"/>
            <ac:spMk id="11" creationId="{86B3382C-2EE8-9F96-0AAC-7B82F0598C32}"/>
          </ac:spMkLst>
        </pc:spChg>
        <pc:spChg chg="add mod">
          <ac:chgData name="Gustavo Guedes" userId="e5f48db80f9b9256" providerId="LiveId" clId="{97B1CD72-B888-4C36-ADA9-DB266192F519}" dt="2024-01-26T16:44:56.380" v="355" actId="1076"/>
          <ac:spMkLst>
            <pc:docMk/>
            <pc:sldMk cId="317375117" sldId="259"/>
            <ac:spMk id="12" creationId="{80730750-217A-AB6C-6DCA-46D4A51427DB}"/>
          </ac:spMkLst>
        </pc:spChg>
        <pc:picChg chg="add del mod">
          <ac:chgData name="Gustavo Guedes" userId="e5f48db80f9b9256" providerId="LiveId" clId="{97B1CD72-B888-4C36-ADA9-DB266192F519}" dt="2024-01-26T14:24:55.284" v="14" actId="478"/>
          <ac:picMkLst>
            <pc:docMk/>
            <pc:sldMk cId="317375117" sldId="259"/>
            <ac:picMk id="5" creationId="{87C3C690-AA7A-4743-1871-375B2D050DC5}"/>
          </ac:picMkLst>
        </pc:picChg>
      </pc:sldChg>
    </pc:docChg>
  </pc:docChgLst>
  <pc:docChgLst>
    <pc:chgData name="Gustavo Guedes" userId="e5f48db80f9b9256" providerId="LiveId" clId="{C2DDE899-1663-43C2-8C4C-895D0259E92E}"/>
    <pc:docChg chg="undo redo custSel addSld modSld">
      <pc:chgData name="Gustavo Guedes" userId="e5f48db80f9b9256" providerId="LiveId" clId="{C2DDE899-1663-43C2-8C4C-895D0259E92E}" dt="2024-01-25T12:42:25.499" v="2421" actId="478"/>
      <pc:docMkLst>
        <pc:docMk/>
      </pc:docMkLst>
      <pc:sldChg chg="addSp delSp modSp mod setBg">
        <pc:chgData name="Gustavo Guedes" userId="e5f48db80f9b9256" providerId="LiveId" clId="{C2DDE899-1663-43C2-8C4C-895D0259E92E}" dt="2024-01-23T19:54:16.933" v="1889" actId="14100"/>
        <pc:sldMkLst>
          <pc:docMk/>
          <pc:sldMk cId="18389935" sldId="256"/>
        </pc:sldMkLst>
        <pc:spChg chg="mod ord">
          <ac:chgData name="Gustavo Guedes" userId="e5f48db80f9b9256" providerId="LiveId" clId="{C2DDE899-1663-43C2-8C4C-895D0259E92E}" dt="2024-01-23T19:53:58.603" v="1883" actId="14100"/>
          <ac:spMkLst>
            <pc:docMk/>
            <pc:sldMk cId="18389935" sldId="256"/>
            <ac:spMk id="6" creationId="{2151B82E-96DE-D47A-6750-FE20DFEC080D}"/>
          </ac:spMkLst>
        </pc:spChg>
        <pc:spChg chg="add mod">
          <ac:chgData name="Gustavo Guedes" userId="e5f48db80f9b9256" providerId="LiveId" clId="{C2DDE899-1663-43C2-8C4C-895D0259E92E}" dt="2024-01-23T19:54:02.846" v="1884" actId="14100"/>
          <ac:spMkLst>
            <pc:docMk/>
            <pc:sldMk cId="18389935" sldId="256"/>
            <ac:spMk id="7" creationId="{69415941-7921-45E2-8CA9-9DBFD577330B}"/>
          </ac:spMkLst>
        </pc:spChg>
        <pc:spChg chg="add mod">
          <ac:chgData name="Gustavo Guedes" userId="e5f48db80f9b9256" providerId="LiveId" clId="{C2DDE899-1663-43C2-8C4C-895D0259E92E}" dt="2024-01-23T19:52:32.115" v="1875" actId="14100"/>
          <ac:spMkLst>
            <pc:docMk/>
            <pc:sldMk cId="18389935" sldId="256"/>
            <ac:spMk id="8" creationId="{B6E12933-BCEF-9CCC-380C-150F93CCB873}"/>
          </ac:spMkLst>
        </pc:spChg>
        <pc:spChg chg="add mod">
          <ac:chgData name="Gustavo Guedes" userId="e5f48db80f9b9256" providerId="LiveId" clId="{C2DDE899-1663-43C2-8C4C-895D0259E92E}" dt="2024-01-23T19:54:16.933" v="1889" actId="14100"/>
          <ac:spMkLst>
            <pc:docMk/>
            <pc:sldMk cId="18389935" sldId="256"/>
            <ac:spMk id="9" creationId="{8860A0BC-9F4D-788A-9FE7-EA8683B57EBB}"/>
          </ac:spMkLst>
        </pc:spChg>
        <pc:spChg chg="add del mod">
          <ac:chgData name="Gustavo Guedes" userId="e5f48db80f9b9256" providerId="LiveId" clId="{C2DDE899-1663-43C2-8C4C-895D0259E92E}" dt="2024-01-23T17:55:56.717" v="140" actId="478"/>
          <ac:spMkLst>
            <pc:docMk/>
            <pc:sldMk cId="18389935" sldId="256"/>
            <ac:spMk id="10" creationId="{C6874D9C-9E21-B819-A397-8F04225D66E9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11" creationId="{6E059F39-7348-F3DC-5688-7B5F1B3C379C}"/>
          </ac:spMkLst>
        </pc:spChg>
        <pc:spChg chg="add mod">
          <ac:chgData name="Gustavo Guedes" userId="e5f48db80f9b9256" providerId="LiveId" clId="{C2DDE899-1663-43C2-8C4C-895D0259E92E}" dt="2024-01-23T19:54:11.227" v="1887" actId="14100"/>
          <ac:spMkLst>
            <pc:docMk/>
            <pc:sldMk cId="18389935" sldId="256"/>
            <ac:spMk id="12" creationId="{5644E6A2-818B-5734-6769-7130635C0EAA}"/>
          </ac:spMkLst>
        </pc:spChg>
        <pc:spChg chg="add mod">
          <ac:chgData name="Gustavo Guedes" userId="e5f48db80f9b9256" providerId="LiveId" clId="{C2DDE899-1663-43C2-8C4C-895D0259E92E}" dt="2024-01-23T19:54:13.966" v="1888" actId="14100"/>
          <ac:spMkLst>
            <pc:docMk/>
            <pc:sldMk cId="18389935" sldId="256"/>
            <ac:spMk id="13" creationId="{8BA43729-B60B-9999-8562-C19AE8D4FBC6}"/>
          </ac:spMkLst>
        </pc:spChg>
        <pc:spChg chg="add del mod">
          <ac:chgData name="Gustavo Guedes" userId="e5f48db80f9b9256" providerId="LiveId" clId="{C2DDE899-1663-43C2-8C4C-895D0259E92E}" dt="2024-01-23T19:48:30.774" v="1805" actId="14100"/>
          <ac:spMkLst>
            <pc:docMk/>
            <pc:sldMk cId="18389935" sldId="256"/>
            <ac:spMk id="14" creationId="{D0099B20-5BC4-F0F7-E2AD-3DAAAA36D711}"/>
          </ac:spMkLst>
        </pc:spChg>
        <pc:spChg chg="add mod">
          <ac:chgData name="Gustavo Guedes" userId="e5f48db80f9b9256" providerId="LiveId" clId="{C2DDE899-1663-43C2-8C4C-895D0259E92E}" dt="2024-01-23T19:48:30.774" v="1805" actId="14100"/>
          <ac:spMkLst>
            <pc:docMk/>
            <pc:sldMk cId="18389935" sldId="256"/>
            <ac:spMk id="15" creationId="{18FACBB9-37C9-CA4A-E347-5381DDE2A284}"/>
          </ac:spMkLst>
        </pc:spChg>
        <pc:spChg chg="add mod">
          <ac:chgData name="Gustavo Guedes" userId="e5f48db80f9b9256" providerId="LiveId" clId="{C2DDE899-1663-43C2-8C4C-895D0259E92E}" dt="2024-01-23T19:48:30.774" v="1805" actId="14100"/>
          <ac:spMkLst>
            <pc:docMk/>
            <pc:sldMk cId="18389935" sldId="256"/>
            <ac:spMk id="16" creationId="{9A0D3A90-14C2-FFBF-8848-39FADE333EE6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17" creationId="{A71C9D64-D9E0-4FC5-9F34-ECF3EEA1960B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18" creationId="{306A4BD0-D4C7-07CF-D3DA-DF49217B5C4D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19" creationId="{CD5AFCA0-6580-311C-4762-7D0FB608DD0A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20" creationId="{917630A4-D7EC-E3EC-BF76-FB212C034F1A}"/>
          </ac:spMkLst>
        </pc:spChg>
        <pc:spChg chg="add del mod">
          <ac:chgData name="Gustavo Guedes" userId="e5f48db80f9b9256" providerId="LiveId" clId="{C2DDE899-1663-43C2-8C4C-895D0259E92E}" dt="2024-01-23T18:10:43.029" v="1558" actId="478"/>
          <ac:spMkLst>
            <pc:docMk/>
            <pc:sldMk cId="18389935" sldId="256"/>
            <ac:spMk id="21" creationId="{68109727-A11D-7D4F-607E-8F979534A7BB}"/>
          </ac:spMkLst>
        </pc:spChg>
        <pc:spChg chg="add mod">
          <ac:chgData name="Gustavo Guedes" userId="e5f48db80f9b9256" providerId="LiveId" clId="{C2DDE899-1663-43C2-8C4C-895D0259E92E}" dt="2024-01-23T19:48:30.774" v="1805" actId="14100"/>
          <ac:spMkLst>
            <pc:docMk/>
            <pc:sldMk cId="18389935" sldId="256"/>
            <ac:spMk id="22" creationId="{A0E2EC0B-531C-21CC-AF9C-68E79FF6E347}"/>
          </ac:spMkLst>
        </pc:spChg>
        <pc:spChg chg="add mod">
          <ac:chgData name="Gustavo Guedes" userId="e5f48db80f9b9256" providerId="LiveId" clId="{C2DDE899-1663-43C2-8C4C-895D0259E92E}" dt="2024-01-23T19:48:30.774" v="1805" actId="14100"/>
          <ac:spMkLst>
            <pc:docMk/>
            <pc:sldMk cId="18389935" sldId="256"/>
            <ac:spMk id="23" creationId="{1C5A49EB-772B-E78B-62EC-7EF1791D1685}"/>
          </ac:spMkLst>
        </pc:spChg>
        <pc:spChg chg="add mod">
          <ac:chgData name="Gustavo Guedes" userId="e5f48db80f9b9256" providerId="LiveId" clId="{C2DDE899-1663-43C2-8C4C-895D0259E92E}" dt="2024-01-23T19:54:05.230" v="1886" actId="14100"/>
          <ac:spMkLst>
            <pc:docMk/>
            <pc:sldMk cId="18389935" sldId="256"/>
            <ac:spMk id="24" creationId="{51A5AEA6-3228-027C-9082-DD831AE2C12F}"/>
          </ac:spMkLst>
        </pc:spChg>
        <pc:spChg chg="add mod">
          <ac:chgData name="Gustavo Guedes" userId="e5f48db80f9b9256" providerId="LiveId" clId="{C2DDE899-1663-43C2-8C4C-895D0259E92E}" dt="2024-01-23T18:20:36.904" v="1778"/>
          <ac:spMkLst>
            <pc:docMk/>
            <pc:sldMk cId="18389935" sldId="256"/>
            <ac:spMk id="25" creationId="{D0099B20-5BC4-F0F7-E2AD-3DAAAA36D711}"/>
          </ac:spMkLst>
        </pc:spChg>
        <pc:picChg chg="del mod">
          <ac:chgData name="Gustavo Guedes" userId="e5f48db80f9b9256" providerId="LiveId" clId="{C2DDE899-1663-43C2-8C4C-895D0259E92E}" dt="2024-01-23T18:01:52.572" v="194" actId="478"/>
          <ac:picMkLst>
            <pc:docMk/>
            <pc:sldMk cId="18389935" sldId="256"/>
            <ac:picMk id="5" creationId="{8CDE1F2E-CD06-0F86-696B-171E5C16DA2B}"/>
          </ac:picMkLst>
        </pc:picChg>
        <pc:picChg chg="add del">
          <ac:chgData name="Gustavo Guedes" userId="e5f48db80f9b9256" providerId="LiveId" clId="{C2DDE899-1663-43C2-8C4C-895D0259E92E}" dt="2024-01-23T19:37:40.250" v="1788" actId="478"/>
          <ac:picMkLst>
            <pc:docMk/>
            <pc:sldMk cId="18389935" sldId="256"/>
            <ac:picMk id="26" creationId="{DA5A6BFC-98C2-6167-EECD-7F51039BD9F2}"/>
          </ac:picMkLst>
        </pc:picChg>
        <pc:picChg chg="add del">
          <ac:chgData name="Gustavo Guedes" userId="e5f48db80f9b9256" providerId="LiveId" clId="{C2DDE899-1663-43C2-8C4C-895D0259E92E}" dt="2024-01-23T19:40:26.967" v="1790" actId="478"/>
          <ac:picMkLst>
            <pc:docMk/>
            <pc:sldMk cId="18389935" sldId="256"/>
            <ac:picMk id="27" creationId="{817764AE-3784-AD76-E704-78F5E14096B8}"/>
          </ac:picMkLst>
        </pc:picChg>
        <pc:picChg chg="add del">
          <ac:chgData name="Gustavo Guedes" userId="e5f48db80f9b9256" providerId="LiveId" clId="{C2DDE899-1663-43C2-8C4C-895D0259E92E}" dt="2024-01-23T19:52:22.803" v="1871" actId="478"/>
          <ac:picMkLst>
            <pc:docMk/>
            <pc:sldMk cId="18389935" sldId="256"/>
            <ac:picMk id="28" creationId="{CEA41BAD-F518-98B4-6B03-61E9D002F6B1}"/>
          </ac:picMkLst>
        </pc:picChg>
      </pc:sldChg>
      <pc:sldChg chg="addSp delSp modSp add mod setBg">
        <pc:chgData name="Gustavo Guedes" userId="e5f48db80f9b9256" providerId="LiveId" clId="{C2DDE899-1663-43C2-8C4C-895D0259E92E}" dt="2024-01-25T12:42:25.499" v="2421" actId="478"/>
        <pc:sldMkLst>
          <pc:docMk/>
          <pc:sldMk cId="1376779869" sldId="257"/>
        </pc:sldMkLst>
        <pc:spChg chg="add mod">
          <ac:chgData name="Gustavo Guedes" userId="e5f48db80f9b9256" providerId="LiveId" clId="{C2DDE899-1663-43C2-8C4C-895D0259E92E}" dt="2024-01-25T12:41:57.370" v="2414" actId="14100"/>
          <ac:spMkLst>
            <pc:docMk/>
            <pc:sldMk cId="1376779869" sldId="257"/>
            <ac:spMk id="4" creationId="{E7061775-F05B-4DE1-3C4E-A8BFC144CF70}"/>
          </ac:spMkLst>
        </pc:spChg>
        <pc:spChg chg="add mod">
          <ac:chgData name="Gustavo Guedes" userId="e5f48db80f9b9256" providerId="LiveId" clId="{C2DDE899-1663-43C2-8C4C-895D0259E92E}" dt="2024-01-25T12:42:11.595" v="2417" actId="14100"/>
          <ac:spMkLst>
            <pc:docMk/>
            <pc:sldMk cId="1376779869" sldId="257"/>
            <ac:spMk id="5" creationId="{416E8164-F538-BB2C-05C8-915232F17ECF}"/>
          </ac:spMkLst>
        </pc:spChg>
        <pc:spChg chg="mod">
          <ac:chgData name="Gustavo Guedes" userId="e5f48db80f9b9256" providerId="LiveId" clId="{C2DDE899-1663-43C2-8C4C-895D0259E92E}" dt="2024-01-25T12:37:07.692" v="2052" actId="207"/>
          <ac:spMkLst>
            <pc:docMk/>
            <pc:sldMk cId="1376779869" sldId="257"/>
            <ac:spMk id="6" creationId="{2151B82E-96DE-D47A-6750-FE20DFEC080D}"/>
          </ac:spMkLst>
        </pc:spChg>
        <pc:spChg chg="mod">
          <ac:chgData name="Gustavo Guedes" userId="e5f48db80f9b9256" providerId="LiveId" clId="{C2DDE899-1663-43C2-8C4C-895D0259E92E}" dt="2024-01-25T12:42:07.188" v="2416" actId="14100"/>
          <ac:spMkLst>
            <pc:docMk/>
            <pc:sldMk cId="1376779869" sldId="257"/>
            <ac:spMk id="7" creationId="{69415941-7921-45E2-8CA9-9DBFD577330B}"/>
          </ac:spMkLst>
        </pc:spChg>
        <pc:spChg chg="mod">
          <ac:chgData name="Gustavo Guedes" userId="e5f48db80f9b9256" providerId="LiveId" clId="{C2DDE899-1663-43C2-8C4C-895D0259E92E}" dt="2024-01-25T12:42:15.538" v="2418" actId="14100"/>
          <ac:spMkLst>
            <pc:docMk/>
            <pc:sldMk cId="1376779869" sldId="257"/>
            <ac:spMk id="8" creationId="{B6E12933-BCEF-9CCC-380C-150F93CCB873}"/>
          </ac:spMkLst>
        </pc:spChg>
        <pc:spChg chg="del">
          <ac:chgData name="Gustavo Guedes" userId="e5f48db80f9b9256" providerId="LiveId" clId="{C2DDE899-1663-43C2-8C4C-895D0259E92E}" dt="2024-01-25T12:40:59.879" v="2396" actId="478"/>
          <ac:spMkLst>
            <pc:docMk/>
            <pc:sldMk cId="1376779869" sldId="257"/>
            <ac:spMk id="9" creationId="{8860A0BC-9F4D-788A-9FE7-EA8683B57EBB}"/>
          </ac:spMkLst>
        </pc:spChg>
        <pc:spChg chg="add mod">
          <ac:chgData name="Gustavo Guedes" userId="e5f48db80f9b9256" providerId="LiveId" clId="{C2DDE899-1663-43C2-8C4C-895D0259E92E}" dt="2024-01-25T12:42:18.871" v="2419" actId="14100"/>
          <ac:spMkLst>
            <pc:docMk/>
            <pc:sldMk cId="1376779869" sldId="257"/>
            <ac:spMk id="10" creationId="{2E0930B9-7051-2451-6A23-9BFF35DE8176}"/>
          </ac:spMkLst>
        </pc:spChg>
        <pc:spChg chg="mod">
          <ac:chgData name="Gustavo Guedes" userId="e5f48db80f9b9256" providerId="LiveId" clId="{C2DDE899-1663-43C2-8C4C-895D0259E92E}" dt="2024-01-25T12:41:06.158" v="2400" actId="14100"/>
          <ac:spMkLst>
            <pc:docMk/>
            <pc:sldMk cId="1376779869" sldId="257"/>
            <ac:spMk id="12" creationId="{5644E6A2-818B-5734-6769-7130635C0EAA}"/>
          </ac:spMkLst>
        </pc:spChg>
        <pc:spChg chg="del">
          <ac:chgData name="Gustavo Guedes" userId="e5f48db80f9b9256" providerId="LiveId" clId="{C2DDE899-1663-43C2-8C4C-895D0259E92E}" dt="2024-01-25T12:41:00.769" v="2397" actId="478"/>
          <ac:spMkLst>
            <pc:docMk/>
            <pc:sldMk cId="1376779869" sldId="257"/>
            <ac:spMk id="13" creationId="{8BA43729-B60B-9999-8562-C19AE8D4FBC6}"/>
          </ac:spMkLst>
        </pc:spChg>
        <pc:spChg chg="del mod">
          <ac:chgData name="Gustavo Guedes" userId="e5f48db80f9b9256" providerId="LiveId" clId="{C2DDE899-1663-43C2-8C4C-895D0259E92E}" dt="2024-01-25T12:37:23.852" v="2054" actId="478"/>
          <ac:spMkLst>
            <pc:docMk/>
            <pc:sldMk cId="1376779869" sldId="257"/>
            <ac:spMk id="14" creationId="{D0099B20-5BC4-F0F7-E2AD-3DAAAA36D711}"/>
          </ac:spMkLst>
        </pc:spChg>
        <pc:spChg chg="del">
          <ac:chgData name="Gustavo Guedes" userId="e5f48db80f9b9256" providerId="LiveId" clId="{C2DDE899-1663-43C2-8C4C-895D0259E92E}" dt="2024-01-25T12:37:24.845" v="2055" actId="478"/>
          <ac:spMkLst>
            <pc:docMk/>
            <pc:sldMk cId="1376779869" sldId="257"/>
            <ac:spMk id="15" creationId="{18FACBB9-37C9-CA4A-E347-5381DDE2A284}"/>
          </ac:spMkLst>
        </pc:spChg>
        <pc:spChg chg="del">
          <ac:chgData name="Gustavo Guedes" userId="e5f48db80f9b9256" providerId="LiveId" clId="{C2DDE899-1663-43C2-8C4C-895D0259E92E}" dt="2024-01-25T12:37:27.447" v="2057" actId="478"/>
          <ac:spMkLst>
            <pc:docMk/>
            <pc:sldMk cId="1376779869" sldId="257"/>
            <ac:spMk id="16" creationId="{9A0D3A90-14C2-FFBF-8848-39FADE333EE6}"/>
          </ac:spMkLst>
        </pc:spChg>
        <pc:spChg chg="del mod">
          <ac:chgData name="Gustavo Guedes" userId="e5f48db80f9b9256" providerId="LiveId" clId="{C2DDE899-1663-43C2-8C4C-895D0259E92E}" dt="2024-01-25T12:37:22.717" v="2053" actId="478"/>
          <ac:spMkLst>
            <pc:docMk/>
            <pc:sldMk cId="1376779869" sldId="257"/>
            <ac:spMk id="22" creationId="{A0E2EC0B-531C-21CC-AF9C-68E79FF6E347}"/>
          </ac:spMkLst>
        </pc:spChg>
        <pc:spChg chg="del mod">
          <ac:chgData name="Gustavo Guedes" userId="e5f48db80f9b9256" providerId="LiveId" clId="{C2DDE899-1663-43C2-8C4C-895D0259E92E}" dt="2024-01-25T12:37:26.027" v="2056" actId="478"/>
          <ac:spMkLst>
            <pc:docMk/>
            <pc:sldMk cId="1376779869" sldId="257"/>
            <ac:spMk id="23" creationId="{1C5A49EB-772B-E78B-62EC-7EF1791D1685}"/>
          </ac:spMkLst>
        </pc:spChg>
        <pc:spChg chg="mod">
          <ac:chgData name="Gustavo Guedes" userId="e5f48db80f9b9256" providerId="LiveId" clId="{C2DDE899-1663-43C2-8C4C-895D0259E92E}" dt="2024-01-25T12:40:23.115" v="2387" actId="14100"/>
          <ac:spMkLst>
            <pc:docMk/>
            <pc:sldMk cId="1376779869" sldId="257"/>
            <ac:spMk id="24" creationId="{51A5AEA6-3228-027C-9082-DD831AE2C12F}"/>
          </ac:spMkLst>
        </pc:spChg>
        <pc:picChg chg="add del mod ord">
          <ac:chgData name="Gustavo Guedes" userId="e5f48db80f9b9256" providerId="LiveId" clId="{C2DDE899-1663-43C2-8C4C-895D0259E92E}" dt="2024-01-25T12:42:25.499" v="2421" actId="478"/>
          <ac:picMkLst>
            <pc:docMk/>
            <pc:sldMk cId="1376779869" sldId="257"/>
            <ac:picMk id="3" creationId="{8B88CE47-F897-F566-20D7-33B3EA48196E}"/>
          </ac:picMkLst>
        </pc:picChg>
      </pc:sldChg>
      <pc:sldChg chg="modSp add mod setBg">
        <pc:chgData name="Gustavo Guedes" userId="e5f48db80f9b9256" providerId="LiveId" clId="{C2DDE899-1663-43C2-8C4C-895D0259E92E}" dt="2024-01-23T21:18:23.743" v="1891" actId="207"/>
        <pc:sldMkLst>
          <pc:docMk/>
          <pc:sldMk cId="4202014560" sldId="258"/>
        </pc:sldMkLst>
        <pc:spChg chg="mod">
          <ac:chgData name="Gustavo Guedes" userId="e5f48db80f9b9256" providerId="LiveId" clId="{C2DDE899-1663-43C2-8C4C-895D0259E92E}" dt="2024-01-23T21:18:23.743" v="1891" actId="207"/>
          <ac:spMkLst>
            <pc:docMk/>
            <pc:sldMk cId="4202014560" sldId="258"/>
            <ac:spMk id="6" creationId="{2151B82E-96DE-D47A-6750-FE20DFEC08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ABC-71CA-586E-09C5-0930BBFB2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C58158-12F5-8170-37A9-199DC9FA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71C66-3BB5-7C9E-2566-6AF059E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3E448-8BDC-6307-C79C-D06F4249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6DB19-56E1-7C29-3BA8-4BCEE38B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0859C-6DBA-63EE-60B8-8828028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2387F6-0922-6544-DE0F-ECBF5AC2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47575-9720-70A8-12C8-D6DB083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33551-1629-A55C-33AA-517ED605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C57F66-A0EF-9209-53E2-D1CC963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13F5F-7B18-805E-9272-81FEF601A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348C20-F8A7-AB10-92A1-4B0E4CDB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D411C-0E08-7525-6050-B9838C61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94522-7188-9210-5194-ACF2F75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67122-2A7A-711B-97CA-72F9F12A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10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418E-8541-35F1-EFD3-41FC77E2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85DDC4-181A-2A85-CDDB-4D1180AB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EA3A4-DD08-C082-4CA2-8BD22021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FECB4-C06C-252A-B4E5-78FF486A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1E9F3-CA62-9BFE-FC65-92FBB487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E09D-3C28-D54E-EF9C-15E03868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7CEE65-626D-5689-925A-2CF46FD1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82B9A-F16F-8191-CF62-9ED38539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ABF1D-6BC5-19D3-B857-6B4DE1FC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140-28E7-E451-314D-624C339D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0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3AAB1-FD31-1D0D-5422-E37D562F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4F058-5152-060B-AF83-55C05AF04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C932B3-C744-CA9F-6414-22D056C53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369A8-C0BE-F68C-511F-D3E151B4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A0367-5F2C-B9BA-B087-7D887741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69215-BA7C-DE3D-CF20-DB2A5C01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7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7798-1D65-5C62-5C99-DE29D575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F69B8-1546-AC24-D2A4-B2DAFE95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6EEDE5-B0BB-9A3D-98A1-2BBAB719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1A6D29-F967-4226-2ADC-4DF2D81A1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8A33B3-2267-AA59-EAD0-2AC264EA5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16817F-BBA9-943B-9067-F2D52FE2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4A52F6-B068-7F90-FF1C-EF7DFF6C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D64018-11E9-A432-9D47-64AC203D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22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3C711-EBFC-448D-8D85-483128A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C00139-0017-3AAE-A149-E2D18A7C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8246BB-4FCF-9843-77E3-B72C9E3A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6032E7-4351-A2A3-937E-45F92E5F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2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7EB19F-EE81-D4A6-8E01-3CB00C4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F150F1-6170-75C5-7FEE-E8F7688E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89C376-0B7A-4152-6F98-3A8FC773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5A15-AF5A-69C2-AAF9-99D3A1A1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67608-F904-7374-4669-317046E9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05365-13A2-F236-5578-85E225E9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3DD53-4268-85AC-C2FC-30018293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BC49A-9A2B-1524-9DAF-CFFCC425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AEE8B-1960-5932-3A37-2CA35C3C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53A9-D64E-695C-E841-8ED2E066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FE7BB1-F705-2C8A-CA43-F646A6F5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2CA41-418F-8807-5AE6-7E216C97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94E90-5C06-0533-3BF0-99BEC82C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E72B1-357B-BD56-0CE8-C1111EB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2F2A8-FF40-3903-ABC0-AF814CF6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FA9191-79B1-3FD9-E8E0-9EDB2387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96B64-4418-59D6-8470-425096AB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645E7-A530-AE2A-9168-0F276FDAB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5DF31-E846-437F-8B32-22CB6BA0D645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C51D7-8DEC-DD01-A606-7402EB778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08EE5-1EF8-2C4A-8026-180C2E02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C8EFB-133A-43BA-A86B-4D1E2AD5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51B82E-96DE-D47A-6750-FE20DFEC080D}"/>
              </a:ext>
            </a:extLst>
          </p:cNvPr>
          <p:cNvSpPr/>
          <p:nvPr/>
        </p:nvSpPr>
        <p:spPr>
          <a:xfrm>
            <a:off x="190500" y="247650"/>
            <a:ext cx="11791949" cy="6410325"/>
          </a:xfrm>
          <a:prstGeom prst="roundRect">
            <a:avLst>
              <a:gd name="adj" fmla="val 5107"/>
            </a:avLst>
          </a:prstGeom>
          <a:solidFill>
            <a:srgbClr val="1E1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415941-7921-45E2-8CA9-9DBFD577330B}"/>
              </a:ext>
            </a:extLst>
          </p:cNvPr>
          <p:cNvSpPr/>
          <p:nvPr/>
        </p:nvSpPr>
        <p:spPr>
          <a:xfrm>
            <a:off x="342900" y="952500"/>
            <a:ext cx="5669346" cy="2260596"/>
          </a:xfrm>
          <a:prstGeom prst="roundRect">
            <a:avLst>
              <a:gd name="adj" fmla="val 6342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6E12933-BCEF-9CCC-380C-150F93CCB873}"/>
              </a:ext>
            </a:extLst>
          </p:cNvPr>
          <p:cNvSpPr/>
          <p:nvPr/>
        </p:nvSpPr>
        <p:spPr>
          <a:xfrm>
            <a:off x="6206993" y="952500"/>
            <a:ext cx="3481524" cy="3276599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60A0BC-9F4D-788A-9FE7-EA8683B57EBB}"/>
              </a:ext>
            </a:extLst>
          </p:cNvPr>
          <p:cNvSpPr/>
          <p:nvPr/>
        </p:nvSpPr>
        <p:spPr>
          <a:xfrm>
            <a:off x="9811525" y="990855"/>
            <a:ext cx="1877216" cy="1590970"/>
          </a:xfrm>
          <a:prstGeom prst="roundRect">
            <a:avLst>
              <a:gd name="adj" fmla="val 7764"/>
            </a:avLst>
          </a:prstGeom>
          <a:solidFill>
            <a:srgbClr val="EE5487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644E6A2-818B-5734-6769-7130635C0EAA}"/>
              </a:ext>
            </a:extLst>
          </p:cNvPr>
          <p:cNvSpPr/>
          <p:nvPr/>
        </p:nvSpPr>
        <p:spPr>
          <a:xfrm>
            <a:off x="6095999" y="4361899"/>
            <a:ext cx="5686425" cy="2162725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BA43729-B60B-9999-8562-C19AE8D4FBC6}"/>
              </a:ext>
            </a:extLst>
          </p:cNvPr>
          <p:cNvSpPr/>
          <p:nvPr/>
        </p:nvSpPr>
        <p:spPr>
          <a:xfrm>
            <a:off x="9811525" y="2714625"/>
            <a:ext cx="1877217" cy="1514475"/>
          </a:xfrm>
          <a:prstGeom prst="roundRect">
            <a:avLst>
              <a:gd name="adj" fmla="val 9443"/>
            </a:avLst>
          </a:prstGeom>
          <a:solidFill>
            <a:srgbClr val="E91D63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0099B20-5BC4-F0F7-E2AD-3DAAAA36D711}"/>
              </a:ext>
            </a:extLst>
          </p:cNvPr>
          <p:cNvSpPr/>
          <p:nvPr/>
        </p:nvSpPr>
        <p:spPr>
          <a:xfrm>
            <a:off x="732956" y="3124731"/>
            <a:ext cx="4939294" cy="625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8FACBB9-37C9-CA4A-E347-5381DDE2A284}"/>
              </a:ext>
            </a:extLst>
          </p:cNvPr>
          <p:cNvSpPr/>
          <p:nvPr/>
        </p:nvSpPr>
        <p:spPr>
          <a:xfrm>
            <a:off x="4503677" y="3087899"/>
            <a:ext cx="165222" cy="1141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A0D3A90-14C2-FFBF-8848-39FADE333EE6}"/>
              </a:ext>
            </a:extLst>
          </p:cNvPr>
          <p:cNvSpPr/>
          <p:nvPr/>
        </p:nvSpPr>
        <p:spPr>
          <a:xfrm>
            <a:off x="1627127" y="3098942"/>
            <a:ext cx="165222" cy="1141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E2EC0B-531C-21CC-AF9C-68E79FF6E347}"/>
              </a:ext>
            </a:extLst>
          </p:cNvPr>
          <p:cNvSpPr/>
          <p:nvPr/>
        </p:nvSpPr>
        <p:spPr>
          <a:xfrm>
            <a:off x="4503677" y="3087898"/>
            <a:ext cx="165222" cy="114154"/>
          </a:xfrm>
          <a:prstGeom prst="ellipse">
            <a:avLst/>
          </a:prstGeom>
          <a:solidFill>
            <a:srgbClr val="EE5487">
              <a:alpha val="94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5A49EB-772B-E78B-62EC-7EF1791D1685}"/>
              </a:ext>
            </a:extLst>
          </p:cNvPr>
          <p:cNvSpPr/>
          <p:nvPr/>
        </p:nvSpPr>
        <p:spPr>
          <a:xfrm>
            <a:off x="1627127" y="3098941"/>
            <a:ext cx="165222" cy="11415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A5AEA6-3228-027C-9082-DD831AE2C12F}"/>
              </a:ext>
            </a:extLst>
          </p:cNvPr>
          <p:cNvSpPr/>
          <p:nvPr/>
        </p:nvSpPr>
        <p:spPr>
          <a:xfrm>
            <a:off x="342900" y="4575111"/>
            <a:ext cx="5522524" cy="1949513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51B82E-96DE-D47A-6750-FE20DFEC080D}"/>
              </a:ext>
            </a:extLst>
          </p:cNvPr>
          <p:cNvSpPr/>
          <p:nvPr/>
        </p:nvSpPr>
        <p:spPr>
          <a:xfrm>
            <a:off x="190500" y="247650"/>
            <a:ext cx="11791949" cy="6410325"/>
          </a:xfrm>
          <a:prstGeom prst="roundRect">
            <a:avLst>
              <a:gd name="adj" fmla="val 51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415941-7921-45E2-8CA9-9DBFD577330B}"/>
              </a:ext>
            </a:extLst>
          </p:cNvPr>
          <p:cNvSpPr/>
          <p:nvPr/>
        </p:nvSpPr>
        <p:spPr>
          <a:xfrm>
            <a:off x="342900" y="952500"/>
            <a:ext cx="5669346" cy="2260596"/>
          </a:xfrm>
          <a:prstGeom prst="roundRect">
            <a:avLst>
              <a:gd name="adj" fmla="val 6342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6E12933-BCEF-9CCC-380C-150F93CCB873}"/>
              </a:ext>
            </a:extLst>
          </p:cNvPr>
          <p:cNvSpPr/>
          <p:nvPr/>
        </p:nvSpPr>
        <p:spPr>
          <a:xfrm>
            <a:off x="6206993" y="952500"/>
            <a:ext cx="3481524" cy="3276599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860A0BC-9F4D-788A-9FE7-EA8683B57EBB}"/>
              </a:ext>
            </a:extLst>
          </p:cNvPr>
          <p:cNvSpPr/>
          <p:nvPr/>
        </p:nvSpPr>
        <p:spPr>
          <a:xfrm>
            <a:off x="9811525" y="990855"/>
            <a:ext cx="1877216" cy="1590970"/>
          </a:xfrm>
          <a:prstGeom prst="roundRect">
            <a:avLst>
              <a:gd name="adj" fmla="val 7764"/>
            </a:avLst>
          </a:prstGeom>
          <a:solidFill>
            <a:srgbClr val="EE5487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644E6A2-818B-5734-6769-7130635C0EAA}"/>
              </a:ext>
            </a:extLst>
          </p:cNvPr>
          <p:cNvSpPr/>
          <p:nvPr/>
        </p:nvSpPr>
        <p:spPr>
          <a:xfrm>
            <a:off x="6095999" y="4361899"/>
            <a:ext cx="5686425" cy="2162725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BA43729-B60B-9999-8562-C19AE8D4FBC6}"/>
              </a:ext>
            </a:extLst>
          </p:cNvPr>
          <p:cNvSpPr/>
          <p:nvPr/>
        </p:nvSpPr>
        <p:spPr>
          <a:xfrm>
            <a:off x="9811525" y="2714625"/>
            <a:ext cx="1877217" cy="1514475"/>
          </a:xfrm>
          <a:prstGeom prst="roundRect">
            <a:avLst>
              <a:gd name="adj" fmla="val 9443"/>
            </a:avLst>
          </a:prstGeom>
          <a:solidFill>
            <a:srgbClr val="E91D63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0099B20-5BC4-F0F7-E2AD-3DAAAA36D711}"/>
              </a:ext>
            </a:extLst>
          </p:cNvPr>
          <p:cNvSpPr/>
          <p:nvPr/>
        </p:nvSpPr>
        <p:spPr>
          <a:xfrm>
            <a:off x="732956" y="3124731"/>
            <a:ext cx="4939294" cy="625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8FACBB9-37C9-CA4A-E347-5381DDE2A284}"/>
              </a:ext>
            </a:extLst>
          </p:cNvPr>
          <p:cNvSpPr/>
          <p:nvPr/>
        </p:nvSpPr>
        <p:spPr>
          <a:xfrm>
            <a:off x="4503677" y="3087899"/>
            <a:ext cx="165222" cy="1141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A0D3A90-14C2-FFBF-8848-39FADE333EE6}"/>
              </a:ext>
            </a:extLst>
          </p:cNvPr>
          <p:cNvSpPr/>
          <p:nvPr/>
        </p:nvSpPr>
        <p:spPr>
          <a:xfrm>
            <a:off x="1627127" y="3098942"/>
            <a:ext cx="165222" cy="1141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E2EC0B-531C-21CC-AF9C-68E79FF6E347}"/>
              </a:ext>
            </a:extLst>
          </p:cNvPr>
          <p:cNvSpPr/>
          <p:nvPr/>
        </p:nvSpPr>
        <p:spPr>
          <a:xfrm>
            <a:off x="4503677" y="3087898"/>
            <a:ext cx="165222" cy="114154"/>
          </a:xfrm>
          <a:prstGeom prst="ellipse">
            <a:avLst/>
          </a:prstGeom>
          <a:solidFill>
            <a:srgbClr val="EE5487">
              <a:alpha val="94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C5A49EB-772B-E78B-62EC-7EF1791D1685}"/>
              </a:ext>
            </a:extLst>
          </p:cNvPr>
          <p:cNvSpPr/>
          <p:nvPr/>
        </p:nvSpPr>
        <p:spPr>
          <a:xfrm>
            <a:off x="1627127" y="3098941"/>
            <a:ext cx="165222" cy="11415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A5AEA6-3228-027C-9082-DD831AE2C12F}"/>
              </a:ext>
            </a:extLst>
          </p:cNvPr>
          <p:cNvSpPr/>
          <p:nvPr/>
        </p:nvSpPr>
        <p:spPr>
          <a:xfrm>
            <a:off x="342900" y="4575111"/>
            <a:ext cx="5522524" cy="1949513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1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151B82E-96DE-D47A-6750-FE20DFEC080D}"/>
              </a:ext>
            </a:extLst>
          </p:cNvPr>
          <p:cNvSpPr/>
          <p:nvPr/>
        </p:nvSpPr>
        <p:spPr>
          <a:xfrm>
            <a:off x="107400" y="91800"/>
            <a:ext cx="11977200" cy="6674400"/>
          </a:xfrm>
          <a:prstGeom prst="roundRect">
            <a:avLst>
              <a:gd name="adj" fmla="val 5107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415941-7921-45E2-8CA9-9DBFD577330B}"/>
              </a:ext>
            </a:extLst>
          </p:cNvPr>
          <p:cNvSpPr/>
          <p:nvPr/>
        </p:nvSpPr>
        <p:spPr>
          <a:xfrm>
            <a:off x="209550" y="2105025"/>
            <a:ext cx="3460199" cy="4581526"/>
          </a:xfrm>
          <a:prstGeom prst="roundRect">
            <a:avLst>
              <a:gd name="adj" fmla="val 6342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6E12933-BCEF-9CCC-380C-150F93CCB873}"/>
              </a:ext>
            </a:extLst>
          </p:cNvPr>
          <p:cNvSpPr/>
          <p:nvPr/>
        </p:nvSpPr>
        <p:spPr>
          <a:xfrm>
            <a:off x="6680794" y="2105025"/>
            <a:ext cx="2589956" cy="2292077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644E6A2-818B-5734-6769-7130635C0EAA}"/>
              </a:ext>
            </a:extLst>
          </p:cNvPr>
          <p:cNvSpPr/>
          <p:nvPr/>
        </p:nvSpPr>
        <p:spPr>
          <a:xfrm>
            <a:off x="9372900" y="4476752"/>
            <a:ext cx="2589956" cy="2209800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A5AEA6-3228-027C-9082-DD831AE2C12F}"/>
              </a:ext>
            </a:extLst>
          </p:cNvPr>
          <p:cNvSpPr/>
          <p:nvPr/>
        </p:nvSpPr>
        <p:spPr>
          <a:xfrm>
            <a:off x="3771899" y="4476751"/>
            <a:ext cx="5498851" cy="2209800"/>
          </a:xfrm>
          <a:prstGeom prst="roundRect">
            <a:avLst>
              <a:gd name="adj" fmla="val 6426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7061775-F05B-4DE1-3C4E-A8BFC144CF70}"/>
              </a:ext>
            </a:extLst>
          </p:cNvPr>
          <p:cNvSpPr/>
          <p:nvPr/>
        </p:nvSpPr>
        <p:spPr>
          <a:xfrm>
            <a:off x="9372900" y="815496"/>
            <a:ext cx="2589956" cy="3581605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16E8164-F538-BB2C-05C8-915232F17ECF}"/>
              </a:ext>
            </a:extLst>
          </p:cNvPr>
          <p:cNvSpPr/>
          <p:nvPr/>
        </p:nvSpPr>
        <p:spPr>
          <a:xfrm>
            <a:off x="3880293" y="2105025"/>
            <a:ext cx="2589956" cy="2292076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E0930B9-7051-2451-6A23-9BFF35DE8176}"/>
              </a:ext>
            </a:extLst>
          </p:cNvPr>
          <p:cNvSpPr/>
          <p:nvPr/>
        </p:nvSpPr>
        <p:spPr>
          <a:xfrm>
            <a:off x="231374" y="815496"/>
            <a:ext cx="9039376" cy="1209879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0D81EE0-FD55-B2B5-D0D5-AA884DE15EF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oundRect">
            <a:avLst>
              <a:gd name="adj" fmla="val 510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EBBCF7-E862-1814-459C-4A5589D65E7F}"/>
              </a:ext>
            </a:extLst>
          </p:cNvPr>
          <p:cNvSpPr/>
          <p:nvPr/>
        </p:nvSpPr>
        <p:spPr>
          <a:xfrm>
            <a:off x="214800" y="653476"/>
            <a:ext cx="8820262" cy="1126835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E4ED406-6C08-6ED7-48F1-8A75758B4ED4}"/>
              </a:ext>
            </a:extLst>
          </p:cNvPr>
          <p:cNvSpPr/>
          <p:nvPr/>
        </p:nvSpPr>
        <p:spPr>
          <a:xfrm>
            <a:off x="214800" y="1879602"/>
            <a:ext cx="5881200" cy="2590798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0BFB96-6849-8353-EDAD-58DBC6971EBB}"/>
              </a:ext>
            </a:extLst>
          </p:cNvPr>
          <p:cNvSpPr/>
          <p:nvPr/>
        </p:nvSpPr>
        <p:spPr>
          <a:xfrm>
            <a:off x="214800" y="4622800"/>
            <a:ext cx="3820305" cy="2036618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6B3382C-2EE8-9F96-0AAC-7B82F0598C32}"/>
              </a:ext>
            </a:extLst>
          </p:cNvPr>
          <p:cNvSpPr/>
          <p:nvPr/>
        </p:nvSpPr>
        <p:spPr>
          <a:xfrm>
            <a:off x="6271778" y="1879602"/>
            <a:ext cx="5666400" cy="4779816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0730750-217A-AB6C-6DCA-46D4A51427DB}"/>
              </a:ext>
            </a:extLst>
          </p:cNvPr>
          <p:cNvSpPr/>
          <p:nvPr/>
        </p:nvSpPr>
        <p:spPr>
          <a:xfrm>
            <a:off x="9144000" y="644238"/>
            <a:ext cx="2794178" cy="1136073"/>
          </a:xfrm>
          <a:prstGeom prst="roundRect">
            <a:avLst>
              <a:gd name="adj" fmla="val 3213"/>
            </a:avLst>
          </a:prstGeom>
          <a:solidFill>
            <a:srgbClr val="404040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87C76F-9BFA-1F06-2F8F-D93E0A5BA7AB}"/>
              </a:ext>
            </a:extLst>
          </p:cNvPr>
          <p:cNvSpPr/>
          <p:nvPr/>
        </p:nvSpPr>
        <p:spPr>
          <a:xfrm>
            <a:off x="4210882" y="4622800"/>
            <a:ext cx="1885117" cy="2036618"/>
          </a:xfrm>
          <a:prstGeom prst="roundRect">
            <a:avLst>
              <a:gd name="adj" fmla="val 3213"/>
            </a:avLst>
          </a:prstGeom>
          <a:solidFill>
            <a:srgbClr val="E91D63">
              <a:alpha val="49804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75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Guedes</dc:creator>
  <cp:lastModifiedBy>Gustavo Guedes</cp:lastModifiedBy>
  <cp:revision>1</cp:revision>
  <dcterms:created xsi:type="dcterms:W3CDTF">2024-01-23T17:40:24Z</dcterms:created>
  <dcterms:modified xsi:type="dcterms:W3CDTF">2024-01-26T16:45:12Z</dcterms:modified>
</cp:coreProperties>
</file>