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9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2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6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8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4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6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D0331-8B05-43AA-B4DE-83575C516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pt-BR" sz="6000" dirty="0"/>
              <a:t>Bbt linguagem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F5343-E4B6-49ED-A91B-5BC3711C3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7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906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5120B5-E900-47FC-8FD7-1123E03C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EBNF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D7402-627E-41D8-AC36-5864FDCF4CF5}"/>
              </a:ext>
            </a:extLst>
          </p:cNvPr>
          <p:cNvSpPr/>
          <p:nvPr/>
        </p:nvSpPr>
        <p:spPr>
          <a:xfrm>
            <a:off x="0" y="1997838"/>
            <a:ext cx="1192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E9263-8465-4AAC-B8B5-B0B3AC502C9C}"/>
              </a:ext>
            </a:extLst>
          </p:cNvPr>
          <p:cNvSpPr/>
          <p:nvPr/>
        </p:nvSpPr>
        <p:spPr>
          <a:xfrm>
            <a:off x="389298" y="1690688"/>
            <a:ext cx="1075627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PROGRAM = “&lt;bbt” , STATEMENT, “gg” 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BLOCK = "{", { STATEMENT }, "}"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STATEMENT = ( </a:t>
            </a:r>
            <a:r>
              <a:rPr lang="el-GR" sz="1600" dirty="0">
                <a:latin typeface="Verdana" panose="020B0604030504040204" pitchFamily="34" charset="0"/>
                <a:ea typeface="Verdana" panose="020B0604030504040204" pitchFamily="34" charset="0"/>
              </a:rPr>
              <a:t>λ |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ASSIGNMENT | PRINT ), ";" | BLOCK | WHILE | IF;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WHILE = "while", "(", RELEXPR, ")", STATEMENT;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IF = "if", "(", RELEXPR, ")", STATEMENT, {"else", STATEMENT};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ASSIGNMENT = IDENTIFIER, "=", EXPRESSION;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PRINT = “show", EXPRESSION;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EXPRESSION = TERM, { ("+" | "-" | "or"|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“.”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), TERM }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RELEXPR = EXPRESSION, {("==" | "&gt;" | "&lt;"), EXPRESSION}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TERM = FACTOR, { ("*" | "/" | "and"), FACTOR }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FACTOR = NUMBER | STRING | ("+" | "-" | "!"), FACTOR | NUMBER | "(", RELEXPR, ")" | IDENTIFIER | "input_line", "(", ")";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IDENTIFIER = “@", LETTER, { LETTER | DIGIT | "_" }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NUMBER = DIGIT, { DIGIT }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LETTER = ( a | ... | z | A | ... | Z 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DIGIT = ( 1 | 2 | 3 | 4 | 5 | 6 | 7 | 8 | 9 | 0 )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NUMBER = DIGIT, {DIGIT};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3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A89B4751-5AC7-42E5-9B19-C8611E09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Características da linguagem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18A85-2B40-484B-B7AB-1361A6618B7E}"/>
              </a:ext>
            </a:extLst>
          </p:cNvPr>
          <p:cNvSpPr/>
          <p:nvPr/>
        </p:nvSpPr>
        <p:spPr>
          <a:xfrm>
            <a:off x="389298" y="1690688"/>
            <a:ext cx="10756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linguagem parece muito com PHP porém possui muitas features reduzidas como não possuir funções. Porém possui loops, comparações unárias, binárias e ternárias(if e else).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Exemplos da lingaguem e sua saída abaixo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386C9A7-2CD1-4507-846A-10C1D8F08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" y="3046687"/>
            <a:ext cx="2467319" cy="2562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12C0C-A946-4745-94B9-CD7FA7B8E045}"/>
              </a:ext>
            </a:extLst>
          </p:cNvPr>
          <p:cNvSpPr txBox="1"/>
          <p:nvPr/>
        </p:nvSpPr>
        <p:spPr>
          <a:xfrm>
            <a:off x="583392" y="5784989"/>
            <a:ext cx="257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OUTPUT: 4,class&lt;int&gt; </a:t>
            </a:r>
          </a:p>
        </p:txBody>
      </p:sp>
      <p:pic>
        <p:nvPicPr>
          <p:cNvPr id="10" name="Picture 9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6CEFE36A-D924-4450-B207-3039AF21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3" y="3046687"/>
            <a:ext cx="4046184" cy="2562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FAB0C3-D51B-4E07-958B-870756AE58F4}"/>
              </a:ext>
            </a:extLst>
          </p:cNvPr>
          <p:cNvSpPr txBox="1"/>
          <p:nvPr/>
        </p:nvSpPr>
        <p:spPr>
          <a:xfrm>
            <a:off x="3979735" y="5784989"/>
            <a:ext cx="257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OUTPUT: 97, ’int’ </a:t>
            </a:r>
          </a:p>
        </p:txBody>
      </p:sp>
      <p:pic>
        <p:nvPicPr>
          <p:cNvPr id="13" name="Picture 12" descr="A picture containing meter, screen&#10;&#10;Description automatically generated">
            <a:extLst>
              <a:ext uri="{FF2B5EF4-FFF2-40B4-BE49-F238E27FC236}">
                <a16:creationId xmlns:a16="http://schemas.microsoft.com/office/drawing/2014/main" id="{CD9A3A0D-D9CD-4D13-BEC5-BCD5928C6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3" y="3044375"/>
            <a:ext cx="2884773" cy="265464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1036DB77-2D57-4ACC-9B98-3B45BC577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182" y="3168016"/>
            <a:ext cx="1133652" cy="3285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CAF42-C064-4FD1-AC13-1C14D6685DE3}"/>
              </a:ext>
            </a:extLst>
          </p:cNvPr>
          <p:cNvSpPr txBox="1"/>
          <p:nvPr/>
        </p:nvSpPr>
        <p:spPr>
          <a:xfrm>
            <a:off x="8069566" y="5699022"/>
            <a:ext cx="3175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OUTPUT: Loop </a:t>
            </a:r>
            <a:r>
              <a:rPr lang="en-US" sz="4000" dirty="0" err="1"/>
              <a:t>infinito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25769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A2441"/>
      </a:dk2>
      <a:lt2>
        <a:srgbClr val="E2E8E5"/>
      </a:lt2>
      <a:accent1>
        <a:srgbClr val="D73993"/>
      </a:accent1>
      <a:accent2>
        <a:srgbClr val="C527C3"/>
      </a:accent2>
      <a:accent3>
        <a:srgbClr val="9739D7"/>
      </a:accent3>
      <a:accent4>
        <a:srgbClr val="563CCB"/>
      </a:accent4>
      <a:accent5>
        <a:srgbClr val="395ED7"/>
      </a:accent5>
      <a:accent6>
        <a:srgbClr val="278EC5"/>
      </a:accent6>
      <a:hlink>
        <a:srgbClr val="6068CA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282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The Hand</vt:lpstr>
      <vt:lpstr>The Serif Hand Black</vt:lpstr>
      <vt:lpstr>Verdana</vt:lpstr>
      <vt:lpstr>SketchyVTI</vt:lpstr>
      <vt:lpstr>Bbt linguagem</vt:lpstr>
      <vt:lpstr>EBNF</vt:lpstr>
      <vt:lpstr>Características da linguagem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Bbt linguagem</dc:title>
  <dc:creator>Gustavo Gobetti Bertocco</dc:creator>
  <cp:lastModifiedBy>Gustavo Gobetti Bertocco</cp:lastModifiedBy>
  <cp:revision>8</cp:revision>
  <dcterms:created xsi:type="dcterms:W3CDTF">2020-06-16T23:06:30Z</dcterms:created>
  <dcterms:modified xsi:type="dcterms:W3CDTF">2020-06-17T03:04:13Z</dcterms:modified>
</cp:coreProperties>
</file>