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75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317795-F43E-43FA-B876-CF1C7F27A4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DADE9FD9-B82A-4BCC-9674-FBF36B4E73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venir Next LT Pro" panose="020B0504020202020204" pitchFamily="34" charset="77"/>
            </a:rPr>
            <a:t>¿Que es un </a:t>
          </a:r>
          <a:r>
            <a:rPr lang="en-US" dirty="0" err="1">
              <a:latin typeface="Avenir Next LT Pro" panose="020B0504020202020204" pitchFamily="34" charset="77"/>
            </a:rPr>
            <a:t>patrón</a:t>
          </a:r>
          <a:r>
            <a:rPr lang="en-US" dirty="0">
              <a:latin typeface="Avenir Next LT Pro" panose="020B0504020202020204" pitchFamily="34" charset="77"/>
            </a:rPr>
            <a:t> de ARQUITECTURA?</a:t>
          </a:r>
        </a:p>
      </dgm:t>
    </dgm:pt>
    <dgm:pt modelId="{AC872D8A-04C0-461E-8EEB-736375AE2E93}" type="parTrans" cxnId="{7FAF5FDE-892E-4C26-9CDA-62E94A85730D}">
      <dgm:prSet/>
      <dgm:spPr/>
      <dgm:t>
        <a:bodyPr/>
        <a:lstStyle/>
        <a:p>
          <a:endParaRPr lang="en-US"/>
        </a:p>
      </dgm:t>
    </dgm:pt>
    <dgm:pt modelId="{1F93D40A-2155-4BA0-8AE5-DAE92EC1D180}" type="sibTrans" cxnId="{7FAF5FDE-892E-4C26-9CDA-62E94A85730D}">
      <dgm:prSet/>
      <dgm:spPr/>
      <dgm:t>
        <a:bodyPr/>
        <a:lstStyle/>
        <a:p>
          <a:endParaRPr lang="en-US"/>
        </a:p>
      </dgm:t>
    </dgm:pt>
    <dgm:pt modelId="{DB61B609-79C1-43B8-A7E6-6B2183EF87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venir Next LT Pro" panose="020B0504020202020204" pitchFamily="34" charset="77"/>
            </a:rPr>
            <a:t>¿PORQUE USAR PATRONES DE ARQUITECTURA?</a:t>
          </a:r>
        </a:p>
      </dgm:t>
    </dgm:pt>
    <dgm:pt modelId="{DC5F55CF-E38A-4547-BE99-6C25AD36F2AD}" type="parTrans" cxnId="{79C74E7F-CE95-4A72-A4F0-B47B2831F015}">
      <dgm:prSet/>
      <dgm:spPr/>
      <dgm:t>
        <a:bodyPr/>
        <a:lstStyle/>
        <a:p>
          <a:endParaRPr lang="en-US"/>
        </a:p>
      </dgm:t>
    </dgm:pt>
    <dgm:pt modelId="{E3FD891E-FFC7-45F9-AC8A-6A33F04419FA}" type="sibTrans" cxnId="{79C74E7F-CE95-4A72-A4F0-B47B2831F015}">
      <dgm:prSet/>
      <dgm:spPr/>
      <dgm:t>
        <a:bodyPr/>
        <a:lstStyle/>
        <a:p>
          <a:endParaRPr lang="en-US"/>
        </a:p>
      </dgm:t>
    </dgm:pt>
    <dgm:pt modelId="{32734A71-C93B-45CE-9B45-F9A323CD37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venir Next LT Pro" panose="020B0504020202020204" pitchFamily="34" charset="77"/>
            </a:rPr>
            <a:t>MVC</a:t>
          </a:r>
        </a:p>
      </dgm:t>
    </dgm:pt>
    <dgm:pt modelId="{30E64FFA-07CD-4438-A907-B5AF8E374847}" type="parTrans" cxnId="{543A7611-E0F0-4F21-8957-CE3FE8FF31A8}">
      <dgm:prSet/>
      <dgm:spPr/>
      <dgm:t>
        <a:bodyPr/>
        <a:lstStyle/>
        <a:p>
          <a:endParaRPr lang="en-US"/>
        </a:p>
      </dgm:t>
    </dgm:pt>
    <dgm:pt modelId="{3E914E32-D208-4CF7-BF9F-13EAEBA380FC}" type="sibTrans" cxnId="{543A7611-E0F0-4F21-8957-CE3FE8FF31A8}">
      <dgm:prSet/>
      <dgm:spPr/>
      <dgm:t>
        <a:bodyPr/>
        <a:lstStyle/>
        <a:p>
          <a:endParaRPr lang="en-US"/>
        </a:p>
      </dgm:t>
    </dgm:pt>
    <dgm:pt modelId="{7FDFA82B-25FB-41B8-A501-69C3F3C247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Avenir Next LT Pro" panose="020B0504020202020204" pitchFamily="34" charset="77"/>
            </a:rPr>
            <a:t>EXPONIENDO EL MODELO, LA VISTA Y El </a:t>
          </a:r>
          <a:r>
            <a:rPr lang="en-US" dirty="0" err="1">
              <a:latin typeface="Avenir Next LT Pro" panose="020B0504020202020204" pitchFamily="34" charset="77"/>
            </a:rPr>
            <a:t>COntrolador</a:t>
          </a:r>
          <a:endParaRPr lang="en-US" dirty="0">
            <a:latin typeface="Avenir Next LT Pro" panose="020B0504020202020204" pitchFamily="34" charset="77"/>
          </a:endParaRPr>
        </a:p>
      </dgm:t>
    </dgm:pt>
    <dgm:pt modelId="{DFF3A746-CE49-4BE5-B16D-5EA36A05105D}" type="parTrans" cxnId="{3733CDCE-4130-4E01-8B47-569ED7A086D9}">
      <dgm:prSet/>
      <dgm:spPr/>
      <dgm:t>
        <a:bodyPr/>
        <a:lstStyle/>
        <a:p>
          <a:endParaRPr lang="en-US"/>
        </a:p>
      </dgm:t>
    </dgm:pt>
    <dgm:pt modelId="{850093DD-5093-4C92-AA91-F4EA4B4A8278}" type="sibTrans" cxnId="{3733CDCE-4130-4E01-8B47-569ED7A086D9}">
      <dgm:prSet/>
      <dgm:spPr/>
      <dgm:t>
        <a:bodyPr/>
        <a:lstStyle/>
        <a:p>
          <a:endParaRPr lang="en-US"/>
        </a:p>
      </dgm:t>
    </dgm:pt>
    <dgm:pt modelId="{FE6CA7E5-96AD-4A65-95FA-A9E4CD0D8546}" type="pres">
      <dgm:prSet presAssocID="{11317795-F43E-43FA-B876-CF1C7F27A4F9}" presName="root" presStyleCnt="0">
        <dgm:presLayoutVars>
          <dgm:dir/>
          <dgm:resizeHandles val="exact"/>
        </dgm:presLayoutVars>
      </dgm:prSet>
      <dgm:spPr/>
    </dgm:pt>
    <dgm:pt modelId="{AF37CEB2-F67E-4D60-8A53-4C786A013E00}" type="pres">
      <dgm:prSet presAssocID="{DADE9FD9-B82A-4BCC-9674-FBF36B4E732D}" presName="compNode" presStyleCnt="0"/>
      <dgm:spPr/>
    </dgm:pt>
    <dgm:pt modelId="{5DD5CD1C-46DD-4E50-8A28-32FC9C015A9B}" type="pres">
      <dgm:prSet presAssocID="{DADE9FD9-B82A-4BCC-9674-FBF36B4E732D}" presName="iconBgRect" presStyleLbl="bgShp" presStyleIdx="0" presStyleCnt="4"/>
      <dgm:spPr/>
    </dgm:pt>
    <dgm:pt modelId="{A3402DF4-CFEE-42AA-ADAD-F4FA543B27E9}" type="pres">
      <dgm:prSet presAssocID="{DADE9FD9-B82A-4BCC-9674-FBF36B4E73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</dgm:spPr>
    </dgm:pt>
    <dgm:pt modelId="{76FD4A7C-6064-435B-8BC5-C6848E76924A}" type="pres">
      <dgm:prSet presAssocID="{DADE9FD9-B82A-4BCC-9674-FBF36B4E732D}" presName="spaceRect" presStyleCnt="0"/>
      <dgm:spPr/>
    </dgm:pt>
    <dgm:pt modelId="{974E3FAF-BF5B-45AD-A6B8-582FB07F0D91}" type="pres">
      <dgm:prSet presAssocID="{DADE9FD9-B82A-4BCC-9674-FBF36B4E732D}" presName="textRect" presStyleLbl="revTx" presStyleIdx="0" presStyleCnt="4">
        <dgm:presLayoutVars>
          <dgm:chMax val="1"/>
          <dgm:chPref val="1"/>
        </dgm:presLayoutVars>
      </dgm:prSet>
      <dgm:spPr/>
    </dgm:pt>
    <dgm:pt modelId="{F1ED607A-EF3D-4A1E-A562-85E6A2D7DA66}" type="pres">
      <dgm:prSet presAssocID="{1F93D40A-2155-4BA0-8AE5-DAE92EC1D180}" presName="sibTrans" presStyleCnt="0"/>
      <dgm:spPr/>
    </dgm:pt>
    <dgm:pt modelId="{2331FF35-0050-45D8-9A28-BE8434BC45DB}" type="pres">
      <dgm:prSet presAssocID="{DB61B609-79C1-43B8-A7E6-6B2183EF87E8}" presName="compNode" presStyleCnt="0"/>
      <dgm:spPr/>
    </dgm:pt>
    <dgm:pt modelId="{A0475E89-3FE4-4D8C-BBB4-233AFA3970E8}" type="pres">
      <dgm:prSet presAssocID="{DB61B609-79C1-43B8-A7E6-6B2183EF87E8}" presName="iconBgRect" presStyleLbl="bgShp" presStyleIdx="1" presStyleCnt="4"/>
      <dgm:spPr/>
    </dgm:pt>
    <dgm:pt modelId="{4C0CAC1D-FB41-4654-B74D-BF8F1CCE1B02}" type="pres">
      <dgm:prSet presAssocID="{DB61B609-79C1-43B8-A7E6-6B2183EF87E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2C524445-B8F4-4BBA-8AB3-4CBF6B55A92D}" type="pres">
      <dgm:prSet presAssocID="{DB61B609-79C1-43B8-A7E6-6B2183EF87E8}" presName="spaceRect" presStyleCnt="0"/>
      <dgm:spPr/>
    </dgm:pt>
    <dgm:pt modelId="{5320C5DD-D619-425F-B590-848A0F3CBBA4}" type="pres">
      <dgm:prSet presAssocID="{DB61B609-79C1-43B8-A7E6-6B2183EF87E8}" presName="textRect" presStyleLbl="revTx" presStyleIdx="1" presStyleCnt="4">
        <dgm:presLayoutVars>
          <dgm:chMax val="1"/>
          <dgm:chPref val="1"/>
        </dgm:presLayoutVars>
      </dgm:prSet>
      <dgm:spPr/>
    </dgm:pt>
    <dgm:pt modelId="{A9FC2F27-5F41-45A2-8B54-AF0205FF4876}" type="pres">
      <dgm:prSet presAssocID="{E3FD891E-FFC7-45F9-AC8A-6A33F04419FA}" presName="sibTrans" presStyleCnt="0"/>
      <dgm:spPr/>
    </dgm:pt>
    <dgm:pt modelId="{910D7B4C-223C-42A1-AAC4-6719AE8D8E04}" type="pres">
      <dgm:prSet presAssocID="{32734A71-C93B-45CE-9B45-F9A323CD3719}" presName="compNode" presStyleCnt="0"/>
      <dgm:spPr/>
    </dgm:pt>
    <dgm:pt modelId="{A63FE214-F66B-4E54-8AB6-6C1FB94000C8}" type="pres">
      <dgm:prSet presAssocID="{32734A71-C93B-45CE-9B45-F9A323CD3719}" presName="iconBgRect" presStyleLbl="bgShp" presStyleIdx="2" presStyleCnt="4"/>
      <dgm:spPr/>
    </dgm:pt>
    <dgm:pt modelId="{54394441-BAB2-4099-B561-66B602CE7B56}" type="pres">
      <dgm:prSet presAssocID="{32734A71-C93B-45CE-9B45-F9A323CD3719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E9B5651E-0E3B-4A8D-BF27-618E7B2FAB51}" type="pres">
      <dgm:prSet presAssocID="{32734A71-C93B-45CE-9B45-F9A323CD3719}" presName="spaceRect" presStyleCnt="0"/>
      <dgm:spPr/>
    </dgm:pt>
    <dgm:pt modelId="{75253EF7-FBEE-4659-85B6-1E35B5FC712D}" type="pres">
      <dgm:prSet presAssocID="{32734A71-C93B-45CE-9B45-F9A323CD3719}" presName="textRect" presStyleLbl="revTx" presStyleIdx="2" presStyleCnt="4">
        <dgm:presLayoutVars>
          <dgm:chMax val="1"/>
          <dgm:chPref val="1"/>
        </dgm:presLayoutVars>
      </dgm:prSet>
      <dgm:spPr/>
    </dgm:pt>
    <dgm:pt modelId="{0E4118B1-3269-4D5E-9AB5-2E99BBA18261}" type="pres">
      <dgm:prSet presAssocID="{3E914E32-D208-4CF7-BF9F-13EAEBA380FC}" presName="sibTrans" presStyleCnt="0"/>
      <dgm:spPr/>
    </dgm:pt>
    <dgm:pt modelId="{65C51398-C338-42D6-84FF-F223E6219965}" type="pres">
      <dgm:prSet presAssocID="{7FDFA82B-25FB-41B8-A501-69C3F3C2470C}" presName="compNode" presStyleCnt="0"/>
      <dgm:spPr/>
    </dgm:pt>
    <dgm:pt modelId="{42638242-C7D9-48C3-925C-1283CE4EE4DE}" type="pres">
      <dgm:prSet presAssocID="{7FDFA82B-25FB-41B8-A501-69C3F3C2470C}" presName="iconBgRect" presStyleLbl="bgShp" presStyleIdx="3" presStyleCnt="4"/>
      <dgm:spPr/>
    </dgm:pt>
    <dgm:pt modelId="{F8E1172F-571D-4FC7-B4AD-33EB4780249A}" type="pres">
      <dgm:prSet presAssocID="{7FDFA82B-25FB-41B8-A501-69C3F3C2470C}" presName="iconRect" presStyleLbl="node1" presStyleIdx="3" presStyleCnt="4" custLinFactNeighborX="1992" custLinFactNeighborY="221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0" r="-70000"/>
          </a:stretch>
        </a:blipFill>
      </dgm:spPr>
    </dgm:pt>
    <dgm:pt modelId="{D6608EE4-071F-4342-AF7E-BA4EC08DBC5A}" type="pres">
      <dgm:prSet presAssocID="{7FDFA82B-25FB-41B8-A501-69C3F3C2470C}" presName="spaceRect" presStyleCnt="0"/>
      <dgm:spPr/>
    </dgm:pt>
    <dgm:pt modelId="{A010AEB4-2BB0-42AB-9BBB-AC55B054FFBC}" type="pres">
      <dgm:prSet presAssocID="{7FDFA82B-25FB-41B8-A501-69C3F3C247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3A7611-E0F0-4F21-8957-CE3FE8FF31A8}" srcId="{11317795-F43E-43FA-B876-CF1C7F27A4F9}" destId="{32734A71-C93B-45CE-9B45-F9A323CD3719}" srcOrd="2" destOrd="0" parTransId="{30E64FFA-07CD-4438-A907-B5AF8E374847}" sibTransId="{3E914E32-D208-4CF7-BF9F-13EAEBA380FC}"/>
    <dgm:cxn modelId="{56ED674C-690D-4AE9-A7CE-BD85AB591AC0}" type="presOf" srcId="{DB61B609-79C1-43B8-A7E6-6B2183EF87E8}" destId="{5320C5DD-D619-425F-B590-848A0F3CBBA4}" srcOrd="0" destOrd="0" presId="urn:microsoft.com/office/officeart/2018/5/layout/IconCircleLabelList"/>
    <dgm:cxn modelId="{79C74E7F-CE95-4A72-A4F0-B47B2831F015}" srcId="{11317795-F43E-43FA-B876-CF1C7F27A4F9}" destId="{DB61B609-79C1-43B8-A7E6-6B2183EF87E8}" srcOrd="1" destOrd="0" parTransId="{DC5F55CF-E38A-4547-BE99-6C25AD36F2AD}" sibTransId="{E3FD891E-FFC7-45F9-AC8A-6A33F04419FA}"/>
    <dgm:cxn modelId="{D20F7281-953F-4090-895C-D7BBB4BBE26C}" type="presOf" srcId="{32734A71-C93B-45CE-9B45-F9A323CD3719}" destId="{75253EF7-FBEE-4659-85B6-1E35B5FC712D}" srcOrd="0" destOrd="0" presId="urn:microsoft.com/office/officeart/2018/5/layout/IconCircleLabelList"/>
    <dgm:cxn modelId="{39C83D88-CFAE-410B-B2F2-5D9F73454C37}" type="presOf" srcId="{7FDFA82B-25FB-41B8-A501-69C3F3C2470C}" destId="{A010AEB4-2BB0-42AB-9BBB-AC55B054FFBC}" srcOrd="0" destOrd="0" presId="urn:microsoft.com/office/officeart/2018/5/layout/IconCircleLabelList"/>
    <dgm:cxn modelId="{009B708B-F0C3-48F4-9AE3-8B2269B058E3}" type="presOf" srcId="{DADE9FD9-B82A-4BCC-9674-FBF36B4E732D}" destId="{974E3FAF-BF5B-45AD-A6B8-582FB07F0D91}" srcOrd="0" destOrd="0" presId="urn:microsoft.com/office/officeart/2018/5/layout/IconCircleLabelList"/>
    <dgm:cxn modelId="{F1F28BAD-DD04-4D3D-ADDC-4F38A1C7AA85}" type="presOf" srcId="{11317795-F43E-43FA-B876-CF1C7F27A4F9}" destId="{FE6CA7E5-96AD-4A65-95FA-A9E4CD0D8546}" srcOrd="0" destOrd="0" presId="urn:microsoft.com/office/officeart/2018/5/layout/IconCircleLabelList"/>
    <dgm:cxn modelId="{3733CDCE-4130-4E01-8B47-569ED7A086D9}" srcId="{11317795-F43E-43FA-B876-CF1C7F27A4F9}" destId="{7FDFA82B-25FB-41B8-A501-69C3F3C2470C}" srcOrd="3" destOrd="0" parTransId="{DFF3A746-CE49-4BE5-B16D-5EA36A05105D}" sibTransId="{850093DD-5093-4C92-AA91-F4EA4B4A8278}"/>
    <dgm:cxn modelId="{7FAF5FDE-892E-4C26-9CDA-62E94A85730D}" srcId="{11317795-F43E-43FA-B876-CF1C7F27A4F9}" destId="{DADE9FD9-B82A-4BCC-9674-FBF36B4E732D}" srcOrd="0" destOrd="0" parTransId="{AC872D8A-04C0-461E-8EEB-736375AE2E93}" sibTransId="{1F93D40A-2155-4BA0-8AE5-DAE92EC1D180}"/>
    <dgm:cxn modelId="{94368DAF-BDD5-4228-98C4-89CADFA9C6D6}" type="presParOf" srcId="{FE6CA7E5-96AD-4A65-95FA-A9E4CD0D8546}" destId="{AF37CEB2-F67E-4D60-8A53-4C786A013E00}" srcOrd="0" destOrd="0" presId="urn:microsoft.com/office/officeart/2018/5/layout/IconCircleLabelList"/>
    <dgm:cxn modelId="{9BC0D25E-E72D-434E-B3D2-BC7482DBF559}" type="presParOf" srcId="{AF37CEB2-F67E-4D60-8A53-4C786A013E00}" destId="{5DD5CD1C-46DD-4E50-8A28-32FC9C015A9B}" srcOrd="0" destOrd="0" presId="urn:microsoft.com/office/officeart/2018/5/layout/IconCircleLabelList"/>
    <dgm:cxn modelId="{1A146F5A-BFB3-49CD-9C58-1EA4FB777BE6}" type="presParOf" srcId="{AF37CEB2-F67E-4D60-8A53-4C786A013E00}" destId="{A3402DF4-CFEE-42AA-ADAD-F4FA543B27E9}" srcOrd="1" destOrd="0" presId="urn:microsoft.com/office/officeart/2018/5/layout/IconCircleLabelList"/>
    <dgm:cxn modelId="{5F3FF124-2518-4F5F-A55E-B18D4E0186D6}" type="presParOf" srcId="{AF37CEB2-F67E-4D60-8A53-4C786A013E00}" destId="{76FD4A7C-6064-435B-8BC5-C6848E76924A}" srcOrd="2" destOrd="0" presId="urn:microsoft.com/office/officeart/2018/5/layout/IconCircleLabelList"/>
    <dgm:cxn modelId="{C29800F5-4399-48FA-85FE-494CD9D708C9}" type="presParOf" srcId="{AF37CEB2-F67E-4D60-8A53-4C786A013E00}" destId="{974E3FAF-BF5B-45AD-A6B8-582FB07F0D91}" srcOrd="3" destOrd="0" presId="urn:microsoft.com/office/officeart/2018/5/layout/IconCircleLabelList"/>
    <dgm:cxn modelId="{867DB5A7-E9C9-4661-94DD-7597A4F076CE}" type="presParOf" srcId="{FE6CA7E5-96AD-4A65-95FA-A9E4CD0D8546}" destId="{F1ED607A-EF3D-4A1E-A562-85E6A2D7DA66}" srcOrd="1" destOrd="0" presId="urn:microsoft.com/office/officeart/2018/5/layout/IconCircleLabelList"/>
    <dgm:cxn modelId="{78E2923D-D367-40FA-8B68-73844D4E3937}" type="presParOf" srcId="{FE6CA7E5-96AD-4A65-95FA-A9E4CD0D8546}" destId="{2331FF35-0050-45D8-9A28-BE8434BC45DB}" srcOrd="2" destOrd="0" presId="urn:microsoft.com/office/officeart/2018/5/layout/IconCircleLabelList"/>
    <dgm:cxn modelId="{F4519F45-3DF5-45DB-8DD4-3128A265CCD9}" type="presParOf" srcId="{2331FF35-0050-45D8-9A28-BE8434BC45DB}" destId="{A0475E89-3FE4-4D8C-BBB4-233AFA3970E8}" srcOrd="0" destOrd="0" presId="urn:microsoft.com/office/officeart/2018/5/layout/IconCircleLabelList"/>
    <dgm:cxn modelId="{BF7D5AA5-E33D-433E-8BD2-8435FAA0B78E}" type="presParOf" srcId="{2331FF35-0050-45D8-9A28-BE8434BC45DB}" destId="{4C0CAC1D-FB41-4654-B74D-BF8F1CCE1B02}" srcOrd="1" destOrd="0" presId="urn:microsoft.com/office/officeart/2018/5/layout/IconCircleLabelList"/>
    <dgm:cxn modelId="{829AD38E-9B30-43EA-8DAF-A66D2E1BAD51}" type="presParOf" srcId="{2331FF35-0050-45D8-9A28-BE8434BC45DB}" destId="{2C524445-B8F4-4BBA-8AB3-4CBF6B55A92D}" srcOrd="2" destOrd="0" presId="urn:microsoft.com/office/officeart/2018/5/layout/IconCircleLabelList"/>
    <dgm:cxn modelId="{3FE9F1C0-94DE-4A60-AA4B-57362E5A052F}" type="presParOf" srcId="{2331FF35-0050-45D8-9A28-BE8434BC45DB}" destId="{5320C5DD-D619-425F-B590-848A0F3CBBA4}" srcOrd="3" destOrd="0" presId="urn:microsoft.com/office/officeart/2018/5/layout/IconCircleLabelList"/>
    <dgm:cxn modelId="{E2E8E0E0-1180-4045-AE7A-C99FBFEF6D41}" type="presParOf" srcId="{FE6CA7E5-96AD-4A65-95FA-A9E4CD0D8546}" destId="{A9FC2F27-5F41-45A2-8B54-AF0205FF4876}" srcOrd="3" destOrd="0" presId="urn:microsoft.com/office/officeart/2018/5/layout/IconCircleLabelList"/>
    <dgm:cxn modelId="{812598C1-F72B-4982-B333-6DD8B7442761}" type="presParOf" srcId="{FE6CA7E5-96AD-4A65-95FA-A9E4CD0D8546}" destId="{910D7B4C-223C-42A1-AAC4-6719AE8D8E04}" srcOrd="4" destOrd="0" presId="urn:microsoft.com/office/officeart/2018/5/layout/IconCircleLabelList"/>
    <dgm:cxn modelId="{C340ED74-97D3-45C6-9FE0-02128B26F47C}" type="presParOf" srcId="{910D7B4C-223C-42A1-AAC4-6719AE8D8E04}" destId="{A63FE214-F66B-4E54-8AB6-6C1FB94000C8}" srcOrd="0" destOrd="0" presId="urn:microsoft.com/office/officeart/2018/5/layout/IconCircleLabelList"/>
    <dgm:cxn modelId="{6287F42A-7ACF-4F73-B77D-A1A1AE633CB7}" type="presParOf" srcId="{910D7B4C-223C-42A1-AAC4-6719AE8D8E04}" destId="{54394441-BAB2-4099-B561-66B602CE7B56}" srcOrd="1" destOrd="0" presId="urn:microsoft.com/office/officeart/2018/5/layout/IconCircleLabelList"/>
    <dgm:cxn modelId="{80EA038E-2CC2-4408-A0F0-BE244B4BE421}" type="presParOf" srcId="{910D7B4C-223C-42A1-AAC4-6719AE8D8E04}" destId="{E9B5651E-0E3B-4A8D-BF27-618E7B2FAB51}" srcOrd="2" destOrd="0" presId="urn:microsoft.com/office/officeart/2018/5/layout/IconCircleLabelList"/>
    <dgm:cxn modelId="{F6014BFF-5D1C-4088-AAAF-C250216F1318}" type="presParOf" srcId="{910D7B4C-223C-42A1-AAC4-6719AE8D8E04}" destId="{75253EF7-FBEE-4659-85B6-1E35B5FC712D}" srcOrd="3" destOrd="0" presId="urn:microsoft.com/office/officeart/2018/5/layout/IconCircleLabelList"/>
    <dgm:cxn modelId="{82400232-6937-4C65-8526-92652C32ED02}" type="presParOf" srcId="{FE6CA7E5-96AD-4A65-95FA-A9E4CD0D8546}" destId="{0E4118B1-3269-4D5E-9AB5-2E99BBA18261}" srcOrd="5" destOrd="0" presId="urn:microsoft.com/office/officeart/2018/5/layout/IconCircleLabelList"/>
    <dgm:cxn modelId="{AA077AB1-09EA-4A86-AD83-D67B442A5377}" type="presParOf" srcId="{FE6CA7E5-96AD-4A65-95FA-A9E4CD0D8546}" destId="{65C51398-C338-42D6-84FF-F223E6219965}" srcOrd="6" destOrd="0" presId="urn:microsoft.com/office/officeart/2018/5/layout/IconCircleLabelList"/>
    <dgm:cxn modelId="{3C224C9F-62D7-4E08-8608-E6DE2A6D46C2}" type="presParOf" srcId="{65C51398-C338-42D6-84FF-F223E6219965}" destId="{42638242-C7D9-48C3-925C-1283CE4EE4DE}" srcOrd="0" destOrd="0" presId="urn:microsoft.com/office/officeart/2018/5/layout/IconCircleLabelList"/>
    <dgm:cxn modelId="{41E7B5E0-B845-4F6D-8A9E-3E4EAC099393}" type="presParOf" srcId="{65C51398-C338-42D6-84FF-F223E6219965}" destId="{F8E1172F-571D-4FC7-B4AD-33EB4780249A}" srcOrd="1" destOrd="0" presId="urn:microsoft.com/office/officeart/2018/5/layout/IconCircleLabelList"/>
    <dgm:cxn modelId="{881D07EF-D229-46B6-AF85-BAD28B899FB5}" type="presParOf" srcId="{65C51398-C338-42D6-84FF-F223E6219965}" destId="{D6608EE4-071F-4342-AF7E-BA4EC08DBC5A}" srcOrd="2" destOrd="0" presId="urn:microsoft.com/office/officeart/2018/5/layout/IconCircleLabelList"/>
    <dgm:cxn modelId="{1781F035-3BF3-4787-8D5F-80CE1B3A7956}" type="presParOf" srcId="{65C51398-C338-42D6-84FF-F223E6219965}" destId="{A010AEB4-2BB0-42AB-9BBB-AC55B054FF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378872-9058-4B59-B4B5-41B42E94D3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4757154-9426-4151-9885-97E5259C8D47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en-US" dirty="0">
              <a:latin typeface="Avenir Next LT Pro" panose="020B0504020202020204" pitchFamily="34" charset="77"/>
            </a:rPr>
            <a:t>Los </a:t>
          </a:r>
          <a:r>
            <a:rPr lang="en-US" dirty="0" err="1">
              <a:latin typeface="Avenir Next LT Pro" panose="020B0504020202020204" pitchFamily="34" charset="77"/>
            </a:rPr>
            <a:t>patrones</a:t>
          </a:r>
          <a:r>
            <a:rPr lang="en-US" dirty="0">
              <a:latin typeface="Avenir Next LT Pro" panose="020B0504020202020204" pitchFamily="34" charset="77"/>
            </a:rPr>
            <a:t> de </a:t>
          </a:r>
          <a:r>
            <a:rPr lang="en-US" dirty="0" err="1">
              <a:latin typeface="Avenir Next LT Pro" panose="020B0504020202020204" pitchFamily="34" charset="77"/>
            </a:rPr>
            <a:t>arquitectura</a:t>
          </a:r>
          <a:r>
            <a:rPr lang="en-US" dirty="0">
              <a:latin typeface="Avenir Next LT Pro" panose="020B0504020202020204" pitchFamily="34" charset="77"/>
            </a:rPr>
            <a:t>, son una </a:t>
          </a:r>
          <a:r>
            <a:rPr lang="en-US" dirty="0" err="1">
              <a:latin typeface="Avenir Next LT Pro" panose="020B0504020202020204" pitchFamily="34" charset="77"/>
            </a:rPr>
            <a:t>solución</a:t>
          </a:r>
          <a:r>
            <a:rPr lang="en-US" dirty="0">
              <a:latin typeface="Avenir Next LT Pro" panose="020B0504020202020204" pitchFamily="34" charset="77"/>
            </a:rPr>
            <a:t> general, </a:t>
          </a:r>
          <a:r>
            <a:rPr lang="en-US" dirty="0" err="1">
              <a:latin typeface="Avenir Next LT Pro" panose="020B0504020202020204" pitchFamily="34" charset="77"/>
            </a:rPr>
            <a:t>reutilizable</a:t>
          </a:r>
          <a:r>
            <a:rPr lang="en-US" dirty="0">
              <a:latin typeface="Avenir Next LT Pro" panose="020B0504020202020204" pitchFamily="34" charset="77"/>
            </a:rPr>
            <a:t> y </a:t>
          </a:r>
          <a:r>
            <a:rPr lang="en-US" dirty="0" err="1">
              <a:latin typeface="Avenir Next LT Pro" panose="020B0504020202020204" pitchFamily="34" charset="77"/>
            </a:rPr>
            <a:t>aplicable</a:t>
          </a:r>
          <a:r>
            <a:rPr lang="en-US" dirty="0">
              <a:latin typeface="Avenir Next LT Pro" panose="020B0504020202020204" pitchFamily="34" charset="77"/>
            </a:rPr>
            <a:t> a </a:t>
          </a:r>
          <a:r>
            <a:rPr lang="en-US" dirty="0" err="1">
              <a:latin typeface="Avenir Next LT Pro" panose="020B0504020202020204" pitchFamily="34" charset="77"/>
            </a:rPr>
            <a:t>diferentes</a:t>
          </a:r>
          <a:r>
            <a:rPr lang="en-US" dirty="0">
              <a:latin typeface="Avenir Next LT Pro" panose="020B0504020202020204" pitchFamily="34" charset="77"/>
            </a:rPr>
            <a:t> </a:t>
          </a:r>
          <a:r>
            <a:rPr lang="en-US" dirty="0" err="1">
              <a:latin typeface="Avenir Next LT Pro" panose="020B0504020202020204" pitchFamily="34" charset="77"/>
            </a:rPr>
            <a:t>problemas</a:t>
          </a:r>
          <a:r>
            <a:rPr lang="en-US" dirty="0">
              <a:latin typeface="Avenir Next LT Pro" panose="020B0504020202020204" pitchFamily="34" charset="77"/>
            </a:rPr>
            <a:t> de </a:t>
          </a:r>
          <a:r>
            <a:rPr lang="en-US" dirty="0" err="1">
              <a:latin typeface="Avenir Next LT Pro" panose="020B0504020202020204" pitchFamily="34" charset="77"/>
            </a:rPr>
            <a:t>diseño</a:t>
          </a:r>
          <a:r>
            <a:rPr lang="en-US" dirty="0">
              <a:latin typeface="Avenir Next LT Pro" panose="020B0504020202020204" pitchFamily="34" charset="77"/>
            </a:rPr>
            <a:t> de software. </a:t>
          </a:r>
        </a:p>
      </dgm:t>
    </dgm:pt>
    <dgm:pt modelId="{AB99EBDF-02DC-493C-AC8C-B46DD2EF2E09}" type="parTrans" cxnId="{5824E01C-AC36-4D41-8FC3-B7C50F448660}">
      <dgm:prSet/>
      <dgm:spPr/>
      <dgm:t>
        <a:bodyPr/>
        <a:lstStyle/>
        <a:p>
          <a:endParaRPr lang="en-US"/>
        </a:p>
      </dgm:t>
    </dgm:pt>
    <dgm:pt modelId="{C96E300D-E9A5-4180-AAFE-1A6F79A47804}" type="sibTrans" cxnId="{5824E01C-AC36-4D41-8FC3-B7C50F448660}">
      <dgm:prSet/>
      <dgm:spPr/>
      <dgm:t>
        <a:bodyPr/>
        <a:lstStyle/>
        <a:p>
          <a:endParaRPr lang="en-US"/>
        </a:p>
      </dgm:t>
    </dgm:pt>
    <dgm:pt modelId="{C3F674E8-655B-41FD-B578-57BD851E7045}">
      <dgm:prSet/>
      <dgm:spPr/>
      <dgm:t>
        <a:bodyPr/>
        <a:lstStyle/>
        <a:p>
          <a:pPr algn="just">
            <a:lnSpc>
              <a:spcPct val="150000"/>
            </a:lnSpc>
          </a:pPr>
          <a:r>
            <a:rPr lang="en-US" b="0" i="0" dirty="0">
              <a:latin typeface="Avenir Next LT Pro" panose="020B0504020202020204" pitchFamily="34" charset="77"/>
            </a:rPr>
            <a:t>El </a:t>
          </a:r>
          <a:r>
            <a:rPr lang="en-US" b="0" i="0" dirty="0" err="1">
              <a:latin typeface="Avenir Next LT Pro" panose="020B0504020202020204" pitchFamily="34" charset="77"/>
            </a:rPr>
            <a:t>patrón</a:t>
          </a:r>
          <a:r>
            <a:rPr lang="en-US" b="0" i="0" dirty="0">
              <a:latin typeface="Avenir Next LT Pro" panose="020B0504020202020204" pitchFamily="34" charset="77"/>
            </a:rPr>
            <a:t> </a:t>
          </a:r>
          <a:r>
            <a:rPr lang="en-US" b="0" i="0" dirty="0" err="1">
              <a:latin typeface="Avenir Next LT Pro" panose="020B0504020202020204" pitchFamily="34" charset="77"/>
            </a:rPr>
            <a:t>arquitectónico</a:t>
          </a:r>
          <a:r>
            <a:rPr lang="en-US" b="0" i="0" dirty="0">
              <a:latin typeface="Avenir Next LT Pro" panose="020B0504020202020204" pitchFamily="34" charset="77"/>
            </a:rPr>
            <a:t> </a:t>
          </a:r>
          <a:r>
            <a:rPr lang="en-US" b="0" i="0" dirty="0" err="1">
              <a:latin typeface="Avenir Next LT Pro" panose="020B0504020202020204" pitchFamily="34" charset="77"/>
            </a:rPr>
            <a:t>afecta</a:t>
          </a:r>
          <a:r>
            <a:rPr lang="en-US" b="0" i="0" dirty="0">
              <a:latin typeface="Avenir Next LT Pro" panose="020B0504020202020204" pitchFamily="34" charset="77"/>
            </a:rPr>
            <a:t> a </a:t>
          </a:r>
          <a:r>
            <a:rPr lang="en-US" b="0" i="0" dirty="0" err="1">
              <a:latin typeface="Avenir Next LT Pro" panose="020B0504020202020204" pitchFamily="34" charset="77"/>
            </a:rPr>
            <a:t>todo</a:t>
          </a:r>
          <a:r>
            <a:rPr lang="en-US" b="0" i="0" dirty="0">
              <a:latin typeface="Avenir Next LT Pro" panose="020B0504020202020204" pitchFamily="34" charset="77"/>
            </a:rPr>
            <a:t> el </a:t>
          </a:r>
          <a:r>
            <a:rPr lang="en-US" b="0" i="0" dirty="0" err="1">
              <a:latin typeface="Avenir Next LT Pro" panose="020B0504020202020204" pitchFamily="34" charset="77"/>
            </a:rPr>
            <a:t>sistema</a:t>
          </a:r>
          <a:r>
            <a:rPr lang="en-US" b="0" i="0" dirty="0">
              <a:latin typeface="Avenir Next LT Pro" panose="020B0504020202020204" pitchFamily="34" charset="77"/>
            </a:rPr>
            <a:t> </a:t>
          </a:r>
          <a:r>
            <a:rPr lang="en-US" b="0" i="0" dirty="0" err="1">
              <a:latin typeface="Avenir Next LT Pro" panose="020B0504020202020204" pitchFamily="34" charset="77"/>
            </a:rPr>
            <a:t>en</a:t>
          </a:r>
          <a:r>
            <a:rPr lang="en-US" b="0" i="0" dirty="0">
              <a:latin typeface="Avenir Next LT Pro" panose="020B0504020202020204" pitchFamily="34" charset="77"/>
            </a:rPr>
            <a:t> </a:t>
          </a:r>
          <a:r>
            <a:rPr lang="en-US" b="0" i="0" dirty="0" err="1">
              <a:latin typeface="Avenir Next LT Pro" panose="020B0504020202020204" pitchFamily="34" charset="77"/>
            </a:rPr>
            <a:t>su</a:t>
          </a:r>
          <a:r>
            <a:rPr lang="en-US" b="0" i="0" dirty="0">
              <a:latin typeface="Avenir Next LT Pro" panose="020B0504020202020204" pitchFamily="34" charset="77"/>
            </a:rPr>
            <a:t> conjunto, por </a:t>
          </a:r>
          <a:r>
            <a:rPr lang="en-US" b="0" i="0" dirty="0" err="1">
              <a:latin typeface="Avenir Next LT Pro" panose="020B0504020202020204" pitchFamily="34" charset="77"/>
            </a:rPr>
            <a:t>eso</a:t>
          </a:r>
          <a:r>
            <a:rPr lang="en-US" b="0" i="0" dirty="0">
              <a:latin typeface="Avenir Next LT Pro" panose="020B0504020202020204" pitchFamily="34" charset="77"/>
            </a:rPr>
            <a:t> se </a:t>
          </a:r>
          <a:r>
            <a:rPr lang="en-US" b="0" i="0" dirty="0" err="1">
              <a:latin typeface="Avenir Next LT Pro" panose="020B0504020202020204" pitchFamily="34" charset="77"/>
            </a:rPr>
            <a:t>menciona</a:t>
          </a:r>
          <a:r>
            <a:rPr lang="en-US" b="0" i="0" dirty="0">
              <a:latin typeface="Avenir Next LT Pro" panose="020B0504020202020204" pitchFamily="34" charset="77"/>
            </a:rPr>
            <a:t> que es un </a:t>
          </a:r>
          <a:r>
            <a:rPr lang="en-US" b="0" i="0" dirty="0" err="1">
              <a:latin typeface="Avenir Next LT Pro" panose="020B0504020202020204" pitchFamily="34" charset="77"/>
            </a:rPr>
            <a:t>estilo</a:t>
          </a:r>
          <a:r>
            <a:rPr lang="en-US" b="0" i="0" dirty="0">
              <a:latin typeface="Avenir Next LT Pro" panose="020B0504020202020204" pitchFamily="34" charset="77"/>
            </a:rPr>
            <a:t> de </a:t>
          </a:r>
          <a:r>
            <a:rPr lang="en-US" b="0" i="0" dirty="0" err="1">
              <a:latin typeface="Avenir Next LT Pro" panose="020B0504020202020204" pitchFamily="34" charset="77"/>
            </a:rPr>
            <a:t>estructura</a:t>
          </a:r>
          <a:r>
            <a:rPr lang="en-US" b="0" i="0" dirty="0">
              <a:latin typeface="Avenir Next LT Pro" panose="020B0504020202020204" pitchFamily="34" charset="77"/>
            </a:rPr>
            <a:t> al </a:t>
          </a:r>
          <a:r>
            <a:rPr lang="en-US" b="0" i="0" dirty="0" err="1">
              <a:latin typeface="Avenir Next LT Pro" panose="020B0504020202020204" pitchFamily="34" charset="77"/>
            </a:rPr>
            <a:t>más</a:t>
          </a:r>
          <a:r>
            <a:rPr lang="en-US" b="0" i="0" dirty="0">
              <a:latin typeface="Avenir Next LT Pro" panose="020B0504020202020204" pitchFamily="34" charset="77"/>
            </a:rPr>
            <a:t> alto </a:t>
          </a:r>
          <a:r>
            <a:rPr lang="en-US" b="0" i="0" dirty="0" err="1">
              <a:latin typeface="Avenir Next LT Pro" panose="020B0504020202020204" pitchFamily="34" charset="77"/>
            </a:rPr>
            <a:t>nivel</a:t>
          </a:r>
          <a:r>
            <a:rPr lang="en-US" b="0" i="0" dirty="0">
              <a:latin typeface="Avenir Next LT Pro" panose="020B0504020202020204" pitchFamily="34" charset="77"/>
            </a:rPr>
            <a:t>, </a:t>
          </a:r>
          <a:r>
            <a:rPr lang="en-US" b="0" i="0" dirty="0" err="1">
              <a:latin typeface="Avenir Next LT Pro" panose="020B0504020202020204" pitchFamily="34" charset="77"/>
            </a:rPr>
            <a:t>organizando</a:t>
          </a:r>
          <a:r>
            <a:rPr lang="en-US" b="0" i="0" dirty="0">
              <a:latin typeface="Avenir Next LT Pro" panose="020B0504020202020204" pitchFamily="34" charset="77"/>
            </a:rPr>
            <a:t> a </a:t>
          </a:r>
          <a:r>
            <a:rPr lang="en-US" b="0" i="0" dirty="0" err="1">
              <a:latin typeface="Avenir Next LT Pro" panose="020B0504020202020204" pitchFamily="34" charset="77"/>
            </a:rPr>
            <a:t>todos</a:t>
          </a:r>
          <a:r>
            <a:rPr lang="en-US" b="0" i="0" dirty="0">
              <a:latin typeface="Avenir Next LT Pro" panose="020B0504020202020204" pitchFamily="34" charset="77"/>
            </a:rPr>
            <a:t> sus </a:t>
          </a:r>
          <a:r>
            <a:rPr lang="en-US" b="0" i="0" dirty="0" err="1">
              <a:latin typeface="Avenir Next LT Pro" panose="020B0504020202020204" pitchFamily="34" charset="77"/>
            </a:rPr>
            <a:t>componentes</a:t>
          </a:r>
          <a:r>
            <a:rPr lang="en-US" b="0" i="0" dirty="0">
              <a:latin typeface="Avenir Next LT Pro" panose="020B0504020202020204" pitchFamily="34" charset="77"/>
            </a:rPr>
            <a:t> e </a:t>
          </a:r>
          <a:r>
            <a:rPr lang="en-US" b="0" i="0" dirty="0" err="1">
              <a:latin typeface="Avenir Next LT Pro" panose="020B0504020202020204" pitchFamily="34" charset="77"/>
            </a:rPr>
            <a:t>interrelacionándolos</a:t>
          </a:r>
          <a:r>
            <a:rPr lang="en-US" b="0" i="0" dirty="0">
              <a:latin typeface="Avenir Next LT Pro" panose="020B0504020202020204" pitchFamily="34" charset="77"/>
            </a:rPr>
            <a:t> entre </a:t>
          </a:r>
          <a:r>
            <a:rPr lang="en-US" b="0" i="0" dirty="0" err="1">
              <a:latin typeface="Avenir Next LT Pro" panose="020B0504020202020204" pitchFamily="34" charset="77"/>
            </a:rPr>
            <a:t>ellos</a:t>
          </a:r>
          <a:r>
            <a:rPr lang="en-US" b="0" i="0" dirty="0">
              <a:latin typeface="Avenir Next LT Pro" panose="020B0504020202020204" pitchFamily="34" charset="77"/>
            </a:rPr>
            <a:t>.</a:t>
          </a:r>
          <a:endParaRPr lang="en-US" b="0" dirty="0">
            <a:latin typeface="Avenir Next LT Pro" panose="020B0504020202020204" pitchFamily="34" charset="77"/>
          </a:endParaRPr>
        </a:p>
      </dgm:t>
    </dgm:pt>
    <dgm:pt modelId="{E97168CA-2A35-468C-9AE8-EAD61BBC08C8}" type="parTrans" cxnId="{F0B998F8-E409-4B78-9703-1F67A44A4977}">
      <dgm:prSet/>
      <dgm:spPr/>
      <dgm:t>
        <a:bodyPr/>
        <a:lstStyle/>
        <a:p>
          <a:endParaRPr lang="en-US"/>
        </a:p>
      </dgm:t>
    </dgm:pt>
    <dgm:pt modelId="{BAAEB5FB-1E5A-401A-B7C4-F994FC2F3DC8}" type="sibTrans" cxnId="{F0B998F8-E409-4B78-9703-1F67A44A4977}">
      <dgm:prSet/>
      <dgm:spPr/>
      <dgm:t>
        <a:bodyPr/>
        <a:lstStyle/>
        <a:p>
          <a:endParaRPr lang="en-US"/>
        </a:p>
      </dgm:t>
    </dgm:pt>
    <dgm:pt modelId="{C450A108-6F21-4AF0-B2C3-2A77F575F5AA}" type="pres">
      <dgm:prSet presAssocID="{E2378872-9058-4B59-B4B5-41B42E94D329}" presName="root" presStyleCnt="0">
        <dgm:presLayoutVars>
          <dgm:dir/>
          <dgm:resizeHandles val="exact"/>
        </dgm:presLayoutVars>
      </dgm:prSet>
      <dgm:spPr/>
    </dgm:pt>
    <dgm:pt modelId="{5E96AC25-A815-4536-8A5D-0442B282BD21}" type="pres">
      <dgm:prSet presAssocID="{34757154-9426-4151-9885-97E5259C8D47}" presName="compNode" presStyleCnt="0"/>
      <dgm:spPr/>
    </dgm:pt>
    <dgm:pt modelId="{FCF635BD-89A4-41A5-B5D7-4C3A2C0C6E63}" type="pres">
      <dgm:prSet presAssocID="{34757154-9426-4151-9885-97E5259C8D47}" presName="bgRect" presStyleLbl="bgShp" presStyleIdx="0" presStyleCnt="2"/>
      <dgm:spPr/>
    </dgm:pt>
    <dgm:pt modelId="{FED089F8-078A-41D7-B95C-B60A62185103}" type="pres">
      <dgm:prSet presAssocID="{34757154-9426-4151-9885-97E5259C8D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  <a:ln>
          <a:noFill/>
        </a:ln>
      </dgm:spPr>
    </dgm:pt>
    <dgm:pt modelId="{A1F85312-3A50-4DDD-8677-2D135AACB135}" type="pres">
      <dgm:prSet presAssocID="{34757154-9426-4151-9885-97E5259C8D47}" presName="spaceRect" presStyleCnt="0"/>
      <dgm:spPr/>
    </dgm:pt>
    <dgm:pt modelId="{991DC346-CFCD-4A33-92D3-BFE18B27932E}" type="pres">
      <dgm:prSet presAssocID="{34757154-9426-4151-9885-97E5259C8D47}" presName="parTx" presStyleLbl="revTx" presStyleIdx="0" presStyleCnt="2">
        <dgm:presLayoutVars>
          <dgm:chMax val="0"/>
          <dgm:chPref val="0"/>
        </dgm:presLayoutVars>
      </dgm:prSet>
      <dgm:spPr/>
    </dgm:pt>
    <dgm:pt modelId="{86A383FD-4732-4A66-B3CA-135E0C339637}" type="pres">
      <dgm:prSet presAssocID="{C96E300D-E9A5-4180-AAFE-1A6F79A47804}" presName="sibTrans" presStyleCnt="0"/>
      <dgm:spPr/>
    </dgm:pt>
    <dgm:pt modelId="{B7303C3B-1847-42B1-8249-071B08F3EC43}" type="pres">
      <dgm:prSet presAssocID="{C3F674E8-655B-41FD-B578-57BD851E7045}" presName="compNode" presStyleCnt="0"/>
      <dgm:spPr/>
    </dgm:pt>
    <dgm:pt modelId="{4B9FA550-AC75-4504-83A1-EC1FCF1DB784}" type="pres">
      <dgm:prSet presAssocID="{C3F674E8-655B-41FD-B578-57BD851E7045}" presName="bgRect" presStyleLbl="bgShp" presStyleIdx="1" presStyleCnt="2"/>
      <dgm:spPr/>
    </dgm:pt>
    <dgm:pt modelId="{9790292C-4837-4A6C-A38F-222EA16F87D1}" type="pres">
      <dgm:prSet presAssocID="{C3F674E8-655B-41FD-B578-57BD851E7045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>
          <a:noFill/>
        </a:ln>
      </dgm:spPr>
    </dgm:pt>
    <dgm:pt modelId="{4FA211DE-6CAC-480A-A43B-77C5577899E0}" type="pres">
      <dgm:prSet presAssocID="{C3F674E8-655B-41FD-B578-57BD851E7045}" presName="spaceRect" presStyleCnt="0"/>
      <dgm:spPr/>
    </dgm:pt>
    <dgm:pt modelId="{2B7A06CA-921D-49D3-B8EC-1E890545218E}" type="pres">
      <dgm:prSet presAssocID="{C3F674E8-655B-41FD-B578-57BD851E70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824E01C-AC36-4D41-8FC3-B7C50F448660}" srcId="{E2378872-9058-4B59-B4B5-41B42E94D329}" destId="{34757154-9426-4151-9885-97E5259C8D47}" srcOrd="0" destOrd="0" parTransId="{AB99EBDF-02DC-493C-AC8C-B46DD2EF2E09}" sibTransId="{C96E300D-E9A5-4180-AAFE-1A6F79A47804}"/>
    <dgm:cxn modelId="{6B786D92-0C2B-4176-AF0A-1A26FB29E7C9}" type="presOf" srcId="{E2378872-9058-4B59-B4B5-41B42E94D329}" destId="{C450A108-6F21-4AF0-B2C3-2A77F575F5AA}" srcOrd="0" destOrd="0" presId="urn:microsoft.com/office/officeart/2018/2/layout/IconVerticalSolidList"/>
    <dgm:cxn modelId="{3052A095-F945-41F8-ABB7-9AA3CCC834E1}" type="presOf" srcId="{34757154-9426-4151-9885-97E5259C8D47}" destId="{991DC346-CFCD-4A33-92D3-BFE18B27932E}" srcOrd="0" destOrd="0" presId="urn:microsoft.com/office/officeart/2018/2/layout/IconVerticalSolidList"/>
    <dgm:cxn modelId="{3CA854AC-0967-4656-B22C-46A498E63061}" type="presOf" srcId="{C3F674E8-655B-41FD-B578-57BD851E7045}" destId="{2B7A06CA-921D-49D3-B8EC-1E890545218E}" srcOrd="0" destOrd="0" presId="urn:microsoft.com/office/officeart/2018/2/layout/IconVerticalSolidList"/>
    <dgm:cxn modelId="{F0B998F8-E409-4B78-9703-1F67A44A4977}" srcId="{E2378872-9058-4B59-B4B5-41B42E94D329}" destId="{C3F674E8-655B-41FD-B578-57BD851E7045}" srcOrd="1" destOrd="0" parTransId="{E97168CA-2A35-468C-9AE8-EAD61BBC08C8}" sibTransId="{BAAEB5FB-1E5A-401A-B7C4-F994FC2F3DC8}"/>
    <dgm:cxn modelId="{B7F44EDC-EB8E-46C3-A7D8-0CC364D181FA}" type="presParOf" srcId="{C450A108-6F21-4AF0-B2C3-2A77F575F5AA}" destId="{5E96AC25-A815-4536-8A5D-0442B282BD21}" srcOrd="0" destOrd="0" presId="urn:microsoft.com/office/officeart/2018/2/layout/IconVerticalSolidList"/>
    <dgm:cxn modelId="{842AF18A-84B9-4F4C-A493-622524AEDA3F}" type="presParOf" srcId="{5E96AC25-A815-4536-8A5D-0442B282BD21}" destId="{FCF635BD-89A4-41A5-B5D7-4C3A2C0C6E63}" srcOrd="0" destOrd="0" presId="urn:microsoft.com/office/officeart/2018/2/layout/IconVerticalSolidList"/>
    <dgm:cxn modelId="{56EF25EA-73AC-4B8A-B66B-2DCE8FB9DCCE}" type="presParOf" srcId="{5E96AC25-A815-4536-8A5D-0442B282BD21}" destId="{FED089F8-078A-41D7-B95C-B60A62185103}" srcOrd="1" destOrd="0" presId="urn:microsoft.com/office/officeart/2018/2/layout/IconVerticalSolidList"/>
    <dgm:cxn modelId="{F63CB3DE-2DDE-47DD-92EB-D635D7F5812C}" type="presParOf" srcId="{5E96AC25-A815-4536-8A5D-0442B282BD21}" destId="{A1F85312-3A50-4DDD-8677-2D135AACB135}" srcOrd="2" destOrd="0" presId="urn:microsoft.com/office/officeart/2018/2/layout/IconVerticalSolidList"/>
    <dgm:cxn modelId="{C17EAA66-EAF2-4FA3-8B22-6CD1FA550890}" type="presParOf" srcId="{5E96AC25-A815-4536-8A5D-0442B282BD21}" destId="{991DC346-CFCD-4A33-92D3-BFE18B27932E}" srcOrd="3" destOrd="0" presId="urn:microsoft.com/office/officeart/2018/2/layout/IconVerticalSolidList"/>
    <dgm:cxn modelId="{80D789B2-3519-48C8-86A6-E242A9A40029}" type="presParOf" srcId="{C450A108-6F21-4AF0-B2C3-2A77F575F5AA}" destId="{86A383FD-4732-4A66-B3CA-135E0C339637}" srcOrd="1" destOrd="0" presId="urn:microsoft.com/office/officeart/2018/2/layout/IconVerticalSolidList"/>
    <dgm:cxn modelId="{9D9A56B0-E141-4187-B22E-5B33F313FB6A}" type="presParOf" srcId="{C450A108-6F21-4AF0-B2C3-2A77F575F5AA}" destId="{B7303C3B-1847-42B1-8249-071B08F3EC43}" srcOrd="2" destOrd="0" presId="urn:microsoft.com/office/officeart/2018/2/layout/IconVerticalSolidList"/>
    <dgm:cxn modelId="{A8069507-3E70-476A-97F0-9CF4EF98D34B}" type="presParOf" srcId="{B7303C3B-1847-42B1-8249-071B08F3EC43}" destId="{4B9FA550-AC75-4504-83A1-EC1FCF1DB784}" srcOrd="0" destOrd="0" presId="urn:microsoft.com/office/officeart/2018/2/layout/IconVerticalSolidList"/>
    <dgm:cxn modelId="{FB50B704-52E0-4555-8622-724A775F2AE8}" type="presParOf" srcId="{B7303C3B-1847-42B1-8249-071B08F3EC43}" destId="{9790292C-4837-4A6C-A38F-222EA16F87D1}" srcOrd="1" destOrd="0" presId="urn:microsoft.com/office/officeart/2018/2/layout/IconVerticalSolidList"/>
    <dgm:cxn modelId="{E9ADA484-8AB9-4B22-B9A0-FA8B451003DE}" type="presParOf" srcId="{B7303C3B-1847-42B1-8249-071B08F3EC43}" destId="{4FA211DE-6CAC-480A-A43B-77C5577899E0}" srcOrd="2" destOrd="0" presId="urn:microsoft.com/office/officeart/2018/2/layout/IconVerticalSolidList"/>
    <dgm:cxn modelId="{FA1802FC-E72F-456C-83FB-80A42CA10DDD}" type="presParOf" srcId="{B7303C3B-1847-42B1-8249-071B08F3EC43}" destId="{2B7A06CA-921D-49D3-B8EC-1E89054521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E4FD7F-AAA8-4F1F-9CC3-2F10BA1E47B1}" type="doc">
      <dgm:prSet loTypeId="urn:microsoft.com/office/officeart/2005/8/layout/arrow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CCC4DD-D23D-47F7-A780-10FE46A3E20E}">
      <dgm:prSet/>
      <dgm:spPr/>
      <dgm:t>
        <a:bodyPr/>
        <a:lstStyle/>
        <a:p>
          <a:r>
            <a:rPr lang="en-US" dirty="0"/>
            <a:t>Nos </a:t>
          </a:r>
          <a:r>
            <a:rPr lang="en-US" dirty="0" err="1"/>
            <a:t>ayudan</a:t>
          </a:r>
          <a:r>
            <a:rPr lang="en-US" dirty="0"/>
            <a:t> a </a:t>
          </a:r>
          <a:r>
            <a:rPr lang="en-US" dirty="0" err="1"/>
            <a:t>desarrollar</a:t>
          </a:r>
          <a:r>
            <a:rPr lang="en-US" dirty="0"/>
            <a:t> </a:t>
          </a:r>
          <a:r>
            <a:rPr lang="en-US" dirty="0" err="1"/>
            <a:t>aplicaciones</a:t>
          </a:r>
          <a:r>
            <a:rPr lang="en-US" dirty="0"/>
            <a:t> </a:t>
          </a:r>
          <a:r>
            <a:rPr lang="en-US" dirty="0" err="1"/>
            <a:t>más</a:t>
          </a:r>
          <a:r>
            <a:rPr lang="en-US" dirty="0"/>
            <a:t> </a:t>
          </a:r>
          <a:r>
            <a:rPr lang="en-US" dirty="0" err="1"/>
            <a:t>robustas</a:t>
          </a:r>
          <a:r>
            <a:rPr lang="en-US" dirty="0"/>
            <a:t> y </a:t>
          </a:r>
          <a:r>
            <a:rPr lang="en-US" dirty="0" err="1"/>
            <a:t>mantenibles</a:t>
          </a:r>
          <a:r>
            <a:rPr lang="en-US" dirty="0"/>
            <a:t>.</a:t>
          </a:r>
        </a:p>
      </dgm:t>
    </dgm:pt>
    <dgm:pt modelId="{7820A78A-8B4C-4407-90B3-3B0DA6781091}" type="parTrans" cxnId="{504F7F53-0D94-4C6F-8F41-1E703075D896}">
      <dgm:prSet/>
      <dgm:spPr/>
      <dgm:t>
        <a:bodyPr/>
        <a:lstStyle/>
        <a:p>
          <a:endParaRPr lang="en-US"/>
        </a:p>
      </dgm:t>
    </dgm:pt>
    <dgm:pt modelId="{AE654056-6E28-4E40-82A2-2125AF6E021C}" type="sibTrans" cxnId="{504F7F53-0D94-4C6F-8F41-1E703075D896}">
      <dgm:prSet/>
      <dgm:spPr/>
      <dgm:t>
        <a:bodyPr/>
        <a:lstStyle/>
        <a:p>
          <a:endParaRPr lang="en-US"/>
        </a:p>
      </dgm:t>
    </dgm:pt>
    <dgm:pt modelId="{C004D293-A098-41B1-A428-FCED696B220D}">
      <dgm:prSet/>
      <dgm:spPr/>
      <dgm:t>
        <a:bodyPr/>
        <a:lstStyle/>
        <a:p>
          <a:r>
            <a:rPr lang="en-US" dirty="0"/>
            <a:t>Los </a:t>
          </a:r>
          <a:r>
            <a:rPr lang="en-US" b="1" dirty="0" err="1"/>
            <a:t>patrones</a:t>
          </a:r>
          <a:r>
            <a:rPr lang="en-US" b="1" dirty="0"/>
            <a:t> de </a:t>
          </a:r>
          <a:r>
            <a:rPr lang="en-US" b="1" dirty="0" err="1"/>
            <a:t>arquitectura</a:t>
          </a:r>
          <a:r>
            <a:rPr lang="en-US" dirty="0"/>
            <a:t> </a:t>
          </a:r>
          <a:r>
            <a:rPr lang="en-US" dirty="0" err="1"/>
            <a:t>están</a:t>
          </a:r>
          <a:r>
            <a:rPr lang="en-US" dirty="0"/>
            <a:t> </a:t>
          </a:r>
          <a:r>
            <a:rPr lang="en-US" dirty="0" err="1"/>
            <a:t>ampliamente</a:t>
          </a:r>
          <a:r>
            <a:rPr lang="en-US" dirty="0"/>
            <a:t> </a:t>
          </a:r>
          <a:r>
            <a:rPr lang="en-US" dirty="0" err="1"/>
            <a:t>documentados</a:t>
          </a:r>
          <a:r>
            <a:rPr lang="en-US" dirty="0"/>
            <a:t> y </a:t>
          </a:r>
          <a:r>
            <a:rPr lang="en-US" dirty="0" err="1"/>
            <a:t>testados</a:t>
          </a:r>
          <a:r>
            <a:rPr lang="en-US" dirty="0"/>
            <a:t> y </a:t>
          </a:r>
          <a:r>
            <a:rPr lang="en-US" dirty="0" err="1"/>
            <a:t>ayudarán</a:t>
          </a:r>
          <a:r>
            <a:rPr lang="en-US" dirty="0"/>
            <a:t> a </a:t>
          </a:r>
          <a:r>
            <a:rPr lang="en-US" dirty="0" err="1"/>
            <a:t>todo</a:t>
          </a:r>
          <a:r>
            <a:rPr lang="en-US" dirty="0"/>
            <a:t> el </a:t>
          </a:r>
          <a:r>
            <a:rPr lang="en-US" dirty="0" err="1"/>
            <a:t>equipo</a:t>
          </a:r>
          <a:r>
            <a:rPr lang="en-US" dirty="0"/>
            <a:t> a </a:t>
          </a:r>
          <a:r>
            <a:rPr lang="en-US" dirty="0" err="1"/>
            <a:t>comprender</a:t>
          </a:r>
          <a:r>
            <a:rPr lang="en-US" dirty="0"/>
            <a:t> lo que has </a:t>
          </a:r>
          <a:r>
            <a:rPr lang="en-US" dirty="0" err="1"/>
            <a:t>implementado</a:t>
          </a:r>
          <a:r>
            <a:rPr lang="en-US" dirty="0"/>
            <a:t>, </a:t>
          </a:r>
          <a:r>
            <a:rPr lang="en-US" dirty="0" err="1"/>
            <a:t>cómo</a:t>
          </a:r>
          <a:r>
            <a:rPr lang="en-US" dirty="0"/>
            <a:t> y </a:t>
          </a:r>
          <a:r>
            <a:rPr lang="en-US" b="1" dirty="0"/>
            <a:t>por </a:t>
          </a:r>
          <a:r>
            <a:rPr lang="en-US" b="1" dirty="0" err="1"/>
            <a:t>qué</a:t>
          </a:r>
          <a:r>
            <a:rPr lang="en-US" dirty="0"/>
            <a:t>.</a:t>
          </a:r>
        </a:p>
      </dgm:t>
    </dgm:pt>
    <dgm:pt modelId="{00DEE4A6-1DE8-496F-B9CA-03E04CB5E106}" type="parTrans" cxnId="{6B9547DB-1433-4C79-84CA-7848B083F59F}">
      <dgm:prSet/>
      <dgm:spPr/>
      <dgm:t>
        <a:bodyPr/>
        <a:lstStyle/>
        <a:p>
          <a:endParaRPr lang="en-US"/>
        </a:p>
      </dgm:t>
    </dgm:pt>
    <dgm:pt modelId="{101E12B5-732D-44F2-B991-B540E78FD183}" type="sibTrans" cxnId="{6B9547DB-1433-4C79-84CA-7848B083F59F}">
      <dgm:prSet/>
      <dgm:spPr/>
      <dgm:t>
        <a:bodyPr/>
        <a:lstStyle/>
        <a:p>
          <a:endParaRPr lang="en-US"/>
        </a:p>
      </dgm:t>
    </dgm:pt>
    <dgm:pt modelId="{B89CCBAE-5776-4D13-93F4-A5A6807F4EBF}">
      <dgm:prSet/>
      <dgm:spPr/>
      <dgm:t>
        <a:bodyPr/>
        <a:lstStyle/>
        <a:p>
          <a:r>
            <a:rPr lang="en-US"/>
            <a:t>Los patrones ayudan a estandarizar el código.</a:t>
          </a:r>
        </a:p>
      </dgm:t>
    </dgm:pt>
    <dgm:pt modelId="{F1E0D8DE-CC18-44B0-96EF-6BB1D028D686}" type="parTrans" cxnId="{891F83B1-1B94-489B-90B8-6073B181228A}">
      <dgm:prSet/>
      <dgm:spPr/>
      <dgm:t>
        <a:bodyPr/>
        <a:lstStyle/>
        <a:p>
          <a:endParaRPr lang="en-US"/>
        </a:p>
      </dgm:t>
    </dgm:pt>
    <dgm:pt modelId="{C85D7396-E676-449B-AE87-F3DC91FF291F}" type="sibTrans" cxnId="{891F83B1-1B94-489B-90B8-6073B181228A}">
      <dgm:prSet/>
      <dgm:spPr/>
      <dgm:t>
        <a:bodyPr/>
        <a:lstStyle/>
        <a:p>
          <a:endParaRPr lang="en-US"/>
        </a:p>
      </dgm:t>
    </dgm:pt>
    <dgm:pt modelId="{ED30DEE1-ADE8-5740-8762-BAE865A4D9CE}" type="pres">
      <dgm:prSet presAssocID="{74E4FD7F-AAA8-4F1F-9CC3-2F10BA1E47B1}" presName="diagram" presStyleCnt="0">
        <dgm:presLayoutVars>
          <dgm:dir/>
          <dgm:resizeHandles val="exact"/>
        </dgm:presLayoutVars>
      </dgm:prSet>
      <dgm:spPr/>
    </dgm:pt>
    <dgm:pt modelId="{DEDCCF50-B7D4-DC4F-8EC0-B9ADDF8195F7}" type="pres">
      <dgm:prSet presAssocID="{6ECCC4DD-D23D-47F7-A780-10FE46A3E20E}" presName="arrow" presStyleLbl="node1" presStyleIdx="0" presStyleCnt="3">
        <dgm:presLayoutVars>
          <dgm:bulletEnabled val="1"/>
        </dgm:presLayoutVars>
      </dgm:prSet>
      <dgm:spPr/>
    </dgm:pt>
    <dgm:pt modelId="{009380C6-208B-0248-BEFF-6F5FB652BCC2}" type="pres">
      <dgm:prSet presAssocID="{C004D293-A098-41B1-A428-FCED696B220D}" presName="arrow" presStyleLbl="node1" presStyleIdx="1" presStyleCnt="3">
        <dgm:presLayoutVars>
          <dgm:bulletEnabled val="1"/>
        </dgm:presLayoutVars>
      </dgm:prSet>
      <dgm:spPr/>
    </dgm:pt>
    <dgm:pt modelId="{108343D0-963D-6243-AC9C-F6186E45AFB8}" type="pres">
      <dgm:prSet presAssocID="{B89CCBAE-5776-4D13-93F4-A5A6807F4EBF}" presName="arrow" presStyleLbl="node1" presStyleIdx="2" presStyleCnt="3">
        <dgm:presLayoutVars>
          <dgm:bulletEnabled val="1"/>
        </dgm:presLayoutVars>
      </dgm:prSet>
      <dgm:spPr/>
    </dgm:pt>
  </dgm:ptLst>
  <dgm:cxnLst>
    <dgm:cxn modelId="{1A04702C-A166-A942-BF42-3BC539ABA7B1}" type="presOf" srcId="{C004D293-A098-41B1-A428-FCED696B220D}" destId="{009380C6-208B-0248-BEFF-6F5FB652BCC2}" srcOrd="0" destOrd="0" presId="urn:microsoft.com/office/officeart/2005/8/layout/arrow5"/>
    <dgm:cxn modelId="{504F7F53-0D94-4C6F-8F41-1E703075D896}" srcId="{74E4FD7F-AAA8-4F1F-9CC3-2F10BA1E47B1}" destId="{6ECCC4DD-D23D-47F7-A780-10FE46A3E20E}" srcOrd="0" destOrd="0" parTransId="{7820A78A-8B4C-4407-90B3-3B0DA6781091}" sibTransId="{AE654056-6E28-4E40-82A2-2125AF6E021C}"/>
    <dgm:cxn modelId="{DF3AFB66-5A4C-1B48-95AB-2DA702C95757}" type="presOf" srcId="{B89CCBAE-5776-4D13-93F4-A5A6807F4EBF}" destId="{108343D0-963D-6243-AC9C-F6186E45AFB8}" srcOrd="0" destOrd="0" presId="urn:microsoft.com/office/officeart/2005/8/layout/arrow5"/>
    <dgm:cxn modelId="{891F83B1-1B94-489B-90B8-6073B181228A}" srcId="{74E4FD7F-AAA8-4F1F-9CC3-2F10BA1E47B1}" destId="{B89CCBAE-5776-4D13-93F4-A5A6807F4EBF}" srcOrd="2" destOrd="0" parTransId="{F1E0D8DE-CC18-44B0-96EF-6BB1D028D686}" sibTransId="{C85D7396-E676-449B-AE87-F3DC91FF291F}"/>
    <dgm:cxn modelId="{6B9547DB-1433-4C79-84CA-7848B083F59F}" srcId="{74E4FD7F-AAA8-4F1F-9CC3-2F10BA1E47B1}" destId="{C004D293-A098-41B1-A428-FCED696B220D}" srcOrd="1" destOrd="0" parTransId="{00DEE4A6-1DE8-496F-B9CA-03E04CB5E106}" sibTransId="{101E12B5-732D-44F2-B991-B540E78FD183}"/>
    <dgm:cxn modelId="{AB51EEDD-63A8-F047-9879-2EE3353ED06D}" type="presOf" srcId="{6ECCC4DD-D23D-47F7-A780-10FE46A3E20E}" destId="{DEDCCF50-B7D4-DC4F-8EC0-B9ADDF8195F7}" srcOrd="0" destOrd="0" presId="urn:microsoft.com/office/officeart/2005/8/layout/arrow5"/>
    <dgm:cxn modelId="{FA0E20EB-A89C-A148-93B2-EE5387CF5015}" type="presOf" srcId="{74E4FD7F-AAA8-4F1F-9CC3-2F10BA1E47B1}" destId="{ED30DEE1-ADE8-5740-8762-BAE865A4D9CE}" srcOrd="0" destOrd="0" presId="urn:microsoft.com/office/officeart/2005/8/layout/arrow5"/>
    <dgm:cxn modelId="{C704F530-B946-C14B-B8AF-664F7285D386}" type="presParOf" srcId="{ED30DEE1-ADE8-5740-8762-BAE865A4D9CE}" destId="{DEDCCF50-B7D4-DC4F-8EC0-B9ADDF8195F7}" srcOrd="0" destOrd="0" presId="urn:microsoft.com/office/officeart/2005/8/layout/arrow5"/>
    <dgm:cxn modelId="{1B7E242D-9066-C946-BBFF-217E1E3740B6}" type="presParOf" srcId="{ED30DEE1-ADE8-5740-8762-BAE865A4D9CE}" destId="{009380C6-208B-0248-BEFF-6F5FB652BCC2}" srcOrd="1" destOrd="0" presId="urn:microsoft.com/office/officeart/2005/8/layout/arrow5"/>
    <dgm:cxn modelId="{50DB56B4-326E-3A44-B098-9AE2BF76C14E}" type="presParOf" srcId="{ED30DEE1-ADE8-5740-8762-BAE865A4D9CE}" destId="{108343D0-963D-6243-AC9C-F6186E45AFB8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5CD1C-46DD-4E50-8A28-32FC9C015A9B}">
      <dsp:nvSpPr>
        <dsp:cNvPr id="0" name=""/>
        <dsp:cNvSpPr/>
      </dsp:nvSpPr>
      <dsp:spPr>
        <a:xfrm>
          <a:off x="626907" y="832359"/>
          <a:ext cx="1248979" cy="12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02DF4-CFEE-42AA-ADAD-F4FA543B27E9}">
      <dsp:nvSpPr>
        <dsp:cNvPr id="0" name=""/>
        <dsp:cNvSpPr/>
      </dsp:nvSpPr>
      <dsp:spPr>
        <a:xfrm>
          <a:off x="893083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E3FAF-BF5B-45AD-A6B8-582FB07F0D91}">
      <dsp:nvSpPr>
        <dsp:cNvPr id="0" name=""/>
        <dsp:cNvSpPr/>
      </dsp:nvSpPr>
      <dsp:spPr>
        <a:xfrm>
          <a:off x="227643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Avenir Next LT Pro" panose="020B0504020202020204" pitchFamily="34" charset="77"/>
            </a:rPr>
            <a:t>¿Que es un </a:t>
          </a:r>
          <a:r>
            <a:rPr lang="en-US" sz="1500" kern="1200" dirty="0" err="1">
              <a:latin typeface="Avenir Next LT Pro" panose="020B0504020202020204" pitchFamily="34" charset="77"/>
            </a:rPr>
            <a:t>patrón</a:t>
          </a:r>
          <a:r>
            <a:rPr lang="en-US" sz="1500" kern="1200" dirty="0">
              <a:latin typeface="Avenir Next LT Pro" panose="020B0504020202020204" pitchFamily="34" charset="77"/>
            </a:rPr>
            <a:t> de ARQUITECTURA?</a:t>
          </a:r>
        </a:p>
      </dsp:txBody>
      <dsp:txXfrm>
        <a:off x="227643" y="2470365"/>
        <a:ext cx="2047508" cy="720000"/>
      </dsp:txXfrm>
    </dsp:sp>
    <dsp:sp modelId="{A0475E89-3FE4-4D8C-BBB4-233AFA3970E8}">
      <dsp:nvSpPr>
        <dsp:cNvPr id="0" name=""/>
        <dsp:cNvSpPr/>
      </dsp:nvSpPr>
      <dsp:spPr>
        <a:xfrm>
          <a:off x="3032729" y="832359"/>
          <a:ext cx="1248979" cy="12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CAC1D-FB41-4654-B74D-BF8F1CCE1B02}">
      <dsp:nvSpPr>
        <dsp:cNvPr id="0" name=""/>
        <dsp:cNvSpPr/>
      </dsp:nvSpPr>
      <dsp:spPr>
        <a:xfrm>
          <a:off x="3298906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0C5DD-D619-425F-B590-848A0F3CBBA4}">
      <dsp:nvSpPr>
        <dsp:cNvPr id="0" name=""/>
        <dsp:cNvSpPr/>
      </dsp:nvSpPr>
      <dsp:spPr>
        <a:xfrm>
          <a:off x="2633465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Avenir Next LT Pro" panose="020B0504020202020204" pitchFamily="34" charset="77"/>
            </a:rPr>
            <a:t>¿PORQUE USAR PATRONES DE ARQUITECTURA?</a:t>
          </a:r>
        </a:p>
      </dsp:txBody>
      <dsp:txXfrm>
        <a:off x="2633465" y="2470365"/>
        <a:ext cx="2047508" cy="720000"/>
      </dsp:txXfrm>
    </dsp:sp>
    <dsp:sp modelId="{A63FE214-F66B-4E54-8AB6-6C1FB94000C8}">
      <dsp:nvSpPr>
        <dsp:cNvPr id="0" name=""/>
        <dsp:cNvSpPr/>
      </dsp:nvSpPr>
      <dsp:spPr>
        <a:xfrm>
          <a:off x="5438552" y="832359"/>
          <a:ext cx="1248979" cy="12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94441-BAB2-4099-B561-66B602CE7B56}">
      <dsp:nvSpPr>
        <dsp:cNvPr id="0" name=""/>
        <dsp:cNvSpPr/>
      </dsp:nvSpPr>
      <dsp:spPr>
        <a:xfrm>
          <a:off x="5704728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53EF7-FBEE-4659-85B6-1E35B5FC712D}">
      <dsp:nvSpPr>
        <dsp:cNvPr id="0" name=""/>
        <dsp:cNvSpPr/>
      </dsp:nvSpPr>
      <dsp:spPr>
        <a:xfrm>
          <a:off x="5039287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Avenir Next LT Pro" panose="020B0504020202020204" pitchFamily="34" charset="77"/>
            </a:rPr>
            <a:t>MVC</a:t>
          </a:r>
        </a:p>
      </dsp:txBody>
      <dsp:txXfrm>
        <a:off x="5039287" y="2470365"/>
        <a:ext cx="2047508" cy="720000"/>
      </dsp:txXfrm>
    </dsp:sp>
    <dsp:sp modelId="{42638242-C7D9-48C3-925C-1283CE4EE4DE}">
      <dsp:nvSpPr>
        <dsp:cNvPr id="0" name=""/>
        <dsp:cNvSpPr/>
      </dsp:nvSpPr>
      <dsp:spPr>
        <a:xfrm>
          <a:off x="7844374" y="832359"/>
          <a:ext cx="1248979" cy="1248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1172F-571D-4FC7-B4AD-33EB4780249A}">
      <dsp:nvSpPr>
        <dsp:cNvPr id="0" name=""/>
        <dsp:cNvSpPr/>
      </dsp:nvSpPr>
      <dsp:spPr>
        <a:xfrm>
          <a:off x="8124825" y="1114422"/>
          <a:ext cx="716627" cy="7166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0" r="-70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0AEB4-2BB0-42AB-9BBB-AC55B054FFBC}">
      <dsp:nvSpPr>
        <dsp:cNvPr id="0" name=""/>
        <dsp:cNvSpPr/>
      </dsp:nvSpPr>
      <dsp:spPr>
        <a:xfrm>
          <a:off x="7445110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Avenir Next LT Pro" panose="020B0504020202020204" pitchFamily="34" charset="77"/>
            </a:rPr>
            <a:t>EXPONIENDO EL MODELO, LA VISTA Y El </a:t>
          </a:r>
          <a:r>
            <a:rPr lang="en-US" sz="1500" kern="1200" dirty="0" err="1">
              <a:latin typeface="Avenir Next LT Pro" panose="020B0504020202020204" pitchFamily="34" charset="77"/>
            </a:rPr>
            <a:t>COntrolador</a:t>
          </a:r>
          <a:endParaRPr lang="en-US" sz="1500" kern="1200" dirty="0">
            <a:latin typeface="Avenir Next LT Pro" panose="020B0504020202020204" pitchFamily="34" charset="77"/>
          </a:endParaRPr>
        </a:p>
      </dsp:txBody>
      <dsp:txXfrm>
        <a:off x="7445110" y="2470365"/>
        <a:ext cx="204750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635BD-89A4-41A5-B5D7-4C3A2C0C6E63}">
      <dsp:nvSpPr>
        <dsp:cNvPr id="0" name=""/>
        <dsp:cNvSpPr/>
      </dsp:nvSpPr>
      <dsp:spPr>
        <a:xfrm>
          <a:off x="0" y="803314"/>
          <a:ext cx="10829925" cy="14830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089F8-078A-41D7-B95C-B60A62185103}">
      <dsp:nvSpPr>
        <dsp:cNvPr id="0" name=""/>
        <dsp:cNvSpPr/>
      </dsp:nvSpPr>
      <dsp:spPr>
        <a:xfrm>
          <a:off x="448620" y="1136999"/>
          <a:ext cx="815673" cy="8156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DC346-CFCD-4A33-92D3-BFE18B27932E}">
      <dsp:nvSpPr>
        <dsp:cNvPr id="0" name=""/>
        <dsp:cNvSpPr/>
      </dsp:nvSpPr>
      <dsp:spPr>
        <a:xfrm>
          <a:off x="1712914" y="803314"/>
          <a:ext cx="9117010" cy="148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55" tIns="156955" rIns="156955" bIns="156955" numCol="1" spcCol="1270" anchor="ctr" anchorCtr="0">
          <a:noAutofit/>
        </a:bodyPr>
        <a:lstStyle/>
        <a:p>
          <a:pPr marL="0" lvl="0" indent="0" algn="just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venir Next LT Pro" panose="020B0504020202020204" pitchFamily="34" charset="77"/>
            </a:rPr>
            <a:t>Los </a:t>
          </a:r>
          <a:r>
            <a:rPr lang="en-US" sz="1700" kern="1200" dirty="0" err="1">
              <a:latin typeface="Avenir Next LT Pro" panose="020B0504020202020204" pitchFamily="34" charset="77"/>
            </a:rPr>
            <a:t>patrones</a:t>
          </a:r>
          <a:r>
            <a:rPr lang="en-US" sz="1700" kern="1200" dirty="0">
              <a:latin typeface="Avenir Next LT Pro" panose="020B0504020202020204" pitchFamily="34" charset="77"/>
            </a:rPr>
            <a:t> de </a:t>
          </a:r>
          <a:r>
            <a:rPr lang="en-US" sz="1700" kern="1200" dirty="0" err="1">
              <a:latin typeface="Avenir Next LT Pro" panose="020B0504020202020204" pitchFamily="34" charset="77"/>
            </a:rPr>
            <a:t>arquitectura</a:t>
          </a:r>
          <a:r>
            <a:rPr lang="en-US" sz="1700" kern="1200" dirty="0">
              <a:latin typeface="Avenir Next LT Pro" panose="020B0504020202020204" pitchFamily="34" charset="77"/>
            </a:rPr>
            <a:t>, son una </a:t>
          </a:r>
          <a:r>
            <a:rPr lang="en-US" sz="1700" kern="1200" dirty="0" err="1">
              <a:latin typeface="Avenir Next LT Pro" panose="020B0504020202020204" pitchFamily="34" charset="77"/>
            </a:rPr>
            <a:t>solución</a:t>
          </a:r>
          <a:r>
            <a:rPr lang="en-US" sz="1700" kern="1200" dirty="0">
              <a:latin typeface="Avenir Next LT Pro" panose="020B0504020202020204" pitchFamily="34" charset="77"/>
            </a:rPr>
            <a:t> general, </a:t>
          </a:r>
          <a:r>
            <a:rPr lang="en-US" sz="1700" kern="1200" dirty="0" err="1">
              <a:latin typeface="Avenir Next LT Pro" panose="020B0504020202020204" pitchFamily="34" charset="77"/>
            </a:rPr>
            <a:t>reutilizable</a:t>
          </a:r>
          <a:r>
            <a:rPr lang="en-US" sz="1700" kern="1200" dirty="0">
              <a:latin typeface="Avenir Next LT Pro" panose="020B0504020202020204" pitchFamily="34" charset="77"/>
            </a:rPr>
            <a:t> y </a:t>
          </a:r>
          <a:r>
            <a:rPr lang="en-US" sz="1700" kern="1200" dirty="0" err="1">
              <a:latin typeface="Avenir Next LT Pro" panose="020B0504020202020204" pitchFamily="34" charset="77"/>
            </a:rPr>
            <a:t>aplicable</a:t>
          </a:r>
          <a:r>
            <a:rPr lang="en-US" sz="1700" kern="1200" dirty="0">
              <a:latin typeface="Avenir Next LT Pro" panose="020B0504020202020204" pitchFamily="34" charset="77"/>
            </a:rPr>
            <a:t> a </a:t>
          </a:r>
          <a:r>
            <a:rPr lang="en-US" sz="1700" kern="1200" dirty="0" err="1">
              <a:latin typeface="Avenir Next LT Pro" panose="020B0504020202020204" pitchFamily="34" charset="77"/>
            </a:rPr>
            <a:t>diferentes</a:t>
          </a:r>
          <a:r>
            <a:rPr lang="en-US" sz="1700" kern="1200" dirty="0">
              <a:latin typeface="Avenir Next LT Pro" panose="020B0504020202020204" pitchFamily="34" charset="77"/>
            </a:rPr>
            <a:t> </a:t>
          </a:r>
          <a:r>
            <a:rPr lang="en-US" sz="1700" kern="1200" dirty="0" err="1">
              <a:latin typeface="Avenir Next LT Pro" panose="020B0504020202020204" pitchFamily="34" charset="77"/>
            </a:rPr>
            <a:t>problemas</a:t>
          </a:r>
          <a:r>
            <a:rPr lang="en-US" sz="1700" kern="1200" dirty="0">
              <a:latin typeface="Avenir Next LT Pro" panose="020B0504020202020204" pitchFamily="34" charset="77"/>
            </a:rPr>
            <a:t> de </a:t>
          </a:r>
          <a:r>
            <a:rPr lang="en-US" sz="1700" kern="1200" dirty="0" err="1">
              <a:latin typeface="Avenir Next LT Pro" panose="020B0504020202020204" pitchFamily="34" charset="77"/>
            </a:rPr>
            <a:t>diseño</a:t>
          </a:r>
          <a:r>
            <a:rPr lang="en-US" sz="1700" kern="1200" dirty="0">
              <a:latin typeface="Avenir Next LT Pro" panose="020B0504020202020204" pitchFamily="34" charset="77"/>
            </a:rPr>
            <a:t> de software. </a:t>
          </a:r>
        </a:p>
      </dsp:txBody>
      <dsp:txXfrm>
        <a:off x="1712914" y="803314"/>
        <a:ext cx="9117010" cy="1483042"/>
      </dsp:txXfrm>
    </dsp:sp>
    <dsp:sp modelId="{4B9FA550-AC75-4504-83A1-EC1FCF1DB784}">
      <dsp:nvSpPr>
        <dsp:cNvPr id="0" name=""/>
        <dsp:cNvSpPr/>
      </dsp:nvSpPr>
      <dsp:spPr>
        <a:xfrm>
          <a:off x="0" y="2657117"/>
          <a:ext cx="10829925" cy="14830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0292C-4837-4A6C-A38F-222EA16F87D1}">
      <dsp:nvSpPr>
        <dsp:cNvPr id="0" name=""/>
        <dsp:cNvSpPr/>
      </dsp:nvSpPr>
      <dsp:spPr>
        <a:xfrm>
          <a:off x="448620" y="2990802"/>
          <a:ext cx="815673" cy="81567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A06CA-921D-49D3-B8EC-1E890545218E}">
      <dsp:nvSpPr>
        <dsp:cNvPr id="0" name=""/>
        <dsp:cNvSpPr/>
      </dsp:nvSpPr>
      <dsp:spPr>
        <a:xfrm>
          <a:off x="1712914" y="2657117"/>
          <a:ext cx="9117010" cy="148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55" tIns="156955" rIns="156955" bIns="156955" numCol="1" spcCol="1270" anchor="ctr" anchorCtr="0">
          <a:noAutofit/>
        </a:bodyPr>
        <a:lstStyle/>
        <a:p>
          <a:pPr marL="0" lvl="0" indent="0" algn="just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Avenir Next LT Pro" panose="020B0504020202020204" pitchFamily="34" charset="77"/>
            </a:rPr>
            <a:t>El </a:t>
          </a:r>
          <a:r>
            <a:rPr lang="en-US" sz="1700" b="0" i="0" kern="1200" dirty="0" err="1">
              <a:latin typeface="Avenir Next LT Pro" panose="020B0504020202020204" pitchFamily="34" charset="77"/>
            </a:rPr>
            <a:t>patrón</a:t>
          </a:r>
          <a:r>
            <a:rPr lang="en-US" sz="1700" b="0" i="0" kern="1200" dirty="0">
              <a:latin typeface="Avenir Next LT Pro" panose="020B0504020202020204" pitchFamily="34" charset="77"/>
            </a:rPr>
            <a:t> </a:t>
          </a:r>
          <a:r>
            <a:rPr lang="en-US" sz="1700" b="0" i="0" kern="1200" dirty="0" err="1">
              <a:latin typeface="Avenir Next LT Pro" panose="020B0504020202020204" pitchFamily="34" charset="77"/>
            </a:rPr>
            <a:t>arquitectónico</a:t>
          </a:r>
          <a:r>
            <a:rPr lang="en-US" sz="1700" b="0" i="0" kern="1200" dirty="0">
              <a:latin typeface="Avenir Next LT Pro" panose="020B0504020202020204" pitchFamily="34" charset="77"/>
            </a:rPr>
            <a:t> </a:t>
          </a:r>
          <a:r>
            <a:rPr lang="en-US" sz="1700" b="0" i="0" kern="1200" dirty="0" err="1">
              <a:latin typeface="Avenir Next LT Pro" panose="020B0504020202020204" pitchFamily="34" charset="77"/>
            </a:rPr>
            <a:t>afecta</a:t>
          </a:r>
          <a:r>
            <a:rPr lang="en-US" sz="1700" b="0" i="0" kern="1200" dirty="0">
              <a:latin typeface="Avenir Next LT Pro" panose="020B0504020202020204" pitchFamily="34" charset="77"/>
            </a:rPr>
            <a:t> a </a:t>
          </a:r>
          <a:r>
            <a:rPr lang="en-US" sz="1700" b="0" i="0" kern="1200" dirty="0" err="1">
              <a:latin typeface="Avenir Next LT Pro" panose="020B0504020202020204" pitchFamily="34" charset="77"/>
            </a:rPr>
            <a:t>todo</a:t>
          </a:r>
          <a:r>
            <a:rPr lang="en-US" sz="1700" b="0" i="0" kern="1200" dirty="0">
              <a:latin typeface="Avenir Next LT Pro" panose="020B0504020202020204" pitchFamily="34" charset="77"/>
            </a:rPr>
            <a:t> el </a:t>
          </a:r>
          <a:r>
            <a:rPr lang="en-US" sz="1700" b="0" i="0" kern="1200" dirty="0" err="1">
              <a:latin typeface="Avenir Next LT Pro" panose="020B0504020202020204" pitchFamily="34" charset="77"/>
            </a:rPr>
            <a:t>sistema</a:t>
          </a:r>
          <a:r>
            <a:rPr lang="en-US" sz="1700" b="0" i="0" kern="1200" dirty="0">
              <a:latin typeface="Avenir Next LT Pro" panose="020B0504020202020204" pitchFamily="34" charset="77"/>
            </a:rPr>
            <a:t> </a:t>
          </a:r>
          <a:r>
            <a:rPr lang="en-US" sz="1700" b="0" i="0" kern="1200" dirty="0" err="1">
              <a:latin typeface="Avenir Next LT Pro" panose="020B0504020202020204" pitchFamily="34" charset="77"/>
            </a:rPr>
            <a:t>en</a:t>
          </a:r>
          <a:r>
            <a:rPr lang="en-US" sz="1700" b="0" i="0" kern="1200" dirty="0">
              <a:latin typeface="Avenir Next LT Pro" panose="020B0504020202020204" pitchFamily="34" charset="77"/>
            </a:rPr>
            <a:t> </a:t>
          </a:r>
          <a:r>
            <a:rPr lang="en-US" sz="1700" b="0" i="0" kern="1200" dirty="0" err="1">
              <a:latin typeface="Avenir Next LT Pro" panose="020B0504020202020204" pitchFamily="34" charset="77"/>
            </a:rPr>
            <a:t>su</a:t>
          </a:r>
          <a:r>
            <a:rPr lang="en-US" sz="1700" b="0" i="0" kern="1200" dirty="0">
              <a:latin typeface="Avenir Next LT Pro" panose="020B0504020202020204" pitchFamily="34" charset="77"/>
            </a:rPr>
            <a:t> conjunto, por </a:t>
          </a:r>
          <a:r>
            <a:rPr lang="en-US" sz="1700" b="0" i="0" kern="1200" dirty="0" err="1">
              <a:latin typeface="Avenir Next LT Pro" panose="020B0504020202020204" pitchFamily="34" charset="77"/>
            </a:rPr>
            <a:t>eso</a:t>
          </a:r>
          <a:r>
            <a:rPr lang="en-US" sz="1700" b="0" i="0" kern="1200" dirty="0">
              <a:latin typeface="Avenir Next LT Pro" panose="020B0504020202020204" pitchFamily="34" charset="77"/>
            </a:rPr>
            <a:t> se </a:t>
          </a:r>
          <a:r>
            <a:rPr lang="en-US" sz="1700" b="0" i="0" kern="1200" dirty="0" err="1">
              <a:latin typeface="Avenir Next LT Pro" panose="020B0504020202020204" pitchFamily="34" charset="77"/>
            </a:rPr>
            <a:t>menciona</a:t>
          </a:r>
          <a:r>
            <a:rPr lang="en-US" sz="1700" b="0" i="0" kern="1200" dirty="0">
              <a:latin typeface="Avenir Next LT Pro" panose="020B0504020202020204" pitchFamily="34" charset="77"/>
            </a:rPr>
            <a:t> que es un </a:t>
          </a:r>
          <a:r>
            <a:rPr lang="en-US" sz="1700" b="0" i="0" kern="1200" dirty="0" err="1">
              <a:latin typeface="Avenir Next LT Pro" panose="020B0504020202020204" pitchFamily="34" charset="77"/>
            </a:rPr>
            <a:t>estilo</a:t>
          </a:r>
          <a:r>
            <a:rPr lang="en-US" sz="1700" b="0" i="0" kern="1200" dirty="0">
              <a:latin typeface="Avenir Next LT Pro" panose="020B0504020202020204" pitchFamily="34" charset="77"/>
            </a:rPr>
            <a:t> de </a:t>
          </a:r>
          <a:r>
            <a:rPr lang="en-US" sz="1700" b="0" i="0" kern="1200" dirty="0" err="1">
              <a:latin typeface="Avenir Next LT Pro" panose="020B0504020202020204" pitchFamily="34" charset="77"/>
            </a:rPr>
            <a:t>estructura</a:t>
          </a:r>
          <a:r>
            <a:rPr lang="en-US" sz="1700" b="0" i="0" kern="1200" dirty="0">
              <a:latin typeface="Avenir Next LT Pro" panose="020B0504020202020204" pitchFamily="34" charset="77"/>
            </a:rPr>
            <a:t> al </a:t>
          </a:r>
          <a:r>
            <a:rPr lang="en-US" sz="1700" b="0" i="0" kern="1200" dirty="0" err="1">
              <a:latin typeface="Avenir Next LT Pro" panose="020B0504020202020204" pitchFamily="34" charset="77"/>
            </a:rPr>
            <a:t>más</a:t>
          </a:r>
          <a:r>
            <a:rPr lang="en-US" sz="1700" b="0" i="0" kern="1200" dirty="0">
              <a:latin typeface="Avenir Next LT Pro" panose="020B0504020202020204" pitchFamily="34" charset="77"/>
            </a:rPr>
            <a:t> alto </a:t>
          </a:r>
          <a:r>
            <a:rPr lang="en-US" sz="1700" b="0" i="0" kern="1200" dirty="0" err="1">
              <a:latin typeface="Avenir Next LT Pro" panose="020B0504020202020204" pitchFamily="34" charset="77"/>
            </a:rPr>
            <a:t>nivel</a:t>
          </a:r>
          <a:r>
            <a:rPr lang="en-US" sz="1700" b="0" i="0" kern="1200" dirty="0">
              <a:latin typeface="Avenir Next LT Pro" panose="020B0504020202020204" pitchFamily="34" charset="77"/>
            </a:rPr>
            <a:t>, </a:t>
          </a:r>
          <a:r>
            <a:rPr lang="en-US" sz="1700" b="0" i="0" kern="1200" dirty="0" err="1">
              <a:latin typeface="Avenir Next LT Pro" panose="020B0504020202020204" pitchFamily="34" charset="77"/>
            </a:rPr>
            <a:t>organizando</a:t>
          </a:r>
          <a:r>
            <a:rPr lang="en-US" sz="1700" b="0" i="0" kern="1200" dirty="0">
              <a:latin typeface="Avenir Next LT Pro" panose="020B0504020202020204" pitchFamily="34" charset="77"/>
            </a:rPr>
            <a:t> a </a:t>
          </a:r>
          <a:r>
            <a:rPr lang="en-US" sz="1700" b="0" i="0" kern="1200" dirty="0" err="1">
              <a:latin typeface="Avenir Next LT Pro" panose="020B0504020202020204" pitchFamily="34" charset="77"/>
            </a:rPr>
            <a:t>todos</a:t>
          </a:r>
          <a:r>
            <a:rPr lang="en-US" sz="1700" b="0" i="0" kern="1200" dirty="0">
              <a:latin typeface="Avenir Next LT Pro" panose="020B0504020202020204" pitchFamily="34" charset="77"/>
            </a:rPr>
            <a:t> sus </a:t>
          </a:r>
          <a:r>
            <a:rPr lang="en-US" sz="1700" b="0" i="0" kern="1200" dirty="0" err="1">
              <a:latin typeface="Avenir Next LT Pro" panose="020B0504020202020204" pitchFamily="34" charset="77"/>
            </a:rPr>
            <a:t>componentes</a:t>
          </a:r>
          <a:r>
            <a:rPr lang="en-US" sz="1700" b="0" i="0" kern="1200" dirty="0">
              <a:latin typeface="Avenir Next LT Pro" panose="020B0504020202020204" pitchFamily="34" charset="77"/>
            </a:rPr>
            <a:t> e </a:t>
          </a:r>
          <a:r>
            <a:rPr lang="en-US" sz="1700" b="0" i="0" kern="1200" dirty="0" err="1">
              <a:latin typeface="Avenir Next LT Pro" panose="020B0504020202020204" pitchFamily="34" charset="77"/>
            </a:rPr>
            <a:t>interrelacionándolos</a:t>
          </a:r>
          <a:r>
            <a:rPr lang="en-US" sz="1700" b="0" i="0" kern="1200" dirty="0">
              <a:latin typeface="Avenir Next LT Pro" panose="020B0504020202020204" pitchFamily="34" charset="77"/>
            </a:rPr>
            <a:t> entre </a:t>
          </a:r>
          <a:r>
            <a:rPr lang="en-US" sz="1700" b="0" i="0" kern="1200" dirty="0" err="1">
              <a:latin typeface="Avenir Next LT Pro" panose="020B0504020202020204" pitchFamily="34" charset="77"/>
            </a:rPr>
            <a:t>ellos</a:t>
          </a:r>
          <a:r>
            <a:rPr lang="en-US" sz="1700" b="0" i="0" kern="1200" dirty="0">
              <a:latin typeface="Avenir Next LT Pro" panose="020B0504020202020204" pitchFamily="34" charset="77"/>
            </a:rPr>
            <a:t>.</a:t>
          </a:r>
          <a:endParaRPr lang="en-US" sz="1700" b="0" kern="1200" dirty="0">
            <a:latin typeface="Avenir Next LT Pro" panose="020B0504020202020204" pitchFamily="34" charset="77"/>
          </a:endParaRPr>
        </a:p>
      </dsp:txBody>
      <dsp:txXfrm>
        <a:off x="1712914" y="2657117"/>
        <a:ext cx="9117010" cy="14830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CCF50-B7D4-DC4F-8EC0-B9ADDF8195F7}">
      <dsp:nvSpPr>
        <dsp:cNvPr id="0" name=""/>
        <dsp:cNvSpPr/>
      </dsp:nvSpPr>
      <dsp:spPr>
        <a:xfrm>
          <a:off x="1895514" y="1007"/>
          <a:ext cx="2783083" cy="27830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Nos </a:t>
          </a:r>
          <a:r>
            <a:rPr lang="en-US" sz="1300" kern="1200" dirty="0" err="1"/>
            <a:t>ayudan</a:t>
          </a:r>
          <a:r>
            <a:rPr lang="en-US" sz="1300" kern="1200" dirty="0"/>
            <a:t> a </a:t>
          </a:r>
          <a:r>
            <a:rPr lang="en-US" sz="1300" kern="1200" dirty="0" err="1"/>
            <a:t>desarrollar</a:t>
          </a:r>
          <a:r>
            <a:rPr lang="en-US" sz="1300" kern="1200" dirty="0"/>
            <a:t> </a:t>
          </a:r>
          <a:r>
            <a:rPr lang="en-US" sz="1300" kern="1200" dirty="0" err="1"/>
            <a:t>aplicaciones</a:t>
          </a:r>
          <a:r>
            <a:rPr lang="en-US" sz="1300" kern="1200" dirty="0"/>
            <a:t> </a:t>
          </a:r>
          <a:r>
            <a:rPr lang="en-US" sz="1300" kern="1200" dirty="0" err="1"/>
            <a:t>más</a:t>
          </a:r>
          <a:r>
            <a:rPr lang="en-US" sz="1300" kern="1200" dirty="0"/>
            <a:t> </a:t>
          </a:r>
          <a:r>
            <a:rPr lang="en-US" sz="1300" kern="1200" dirty="0" err="1"/>
            <a:t>robustas</a:t>
          </a:r>
          <a:r>
            <a:rPr lang="en-US" sz="1300" kern="1200" dirty="0"/>
            <a:t> y </a:t>
          </a:r>
          <a:r>
            <a:rPr lang="en-US" sz="1300" kern="1200" dirty="0" err="1"/>
            <a:t>mantenibles</a:t>
          </a:r>
          <a:r>
            <a:rPr lang="en-US" sz="1300" kern="1200" dirty="0"/>
            <a:t>.</a:t>
          </a:r>
        </a:p>
      </dsp:txBody>
      <dsp:txXfrm>
        <a:off x="2591285" y="1007"/>
        <a:ext cx="1391541" cy="2296043"/>
      </dsp:txXfrm>
    </dsp:sp>
    <dsp:sp modelId="{009380C6-208B-0248-BEFF-6F5FB652BCC2}">
      <dsp:nvSpPr>
        <dsp:cNvPr id="0" name=""/>
        <dsp:cNvSpPr/>
      </dsp:nvSpPr>
      <dsp:spPr>
        <a:xfrm rot="7200000">
          <a:off x="3503993" y="2786975"/>
          <a:ext cx="2783083" cy="27830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Los </a:t>
          </a:r>
          <a:r>
            <a:rPr lang="en-US" sz="1300" b="1" kern="1200" dirty="0" err="1"/>
            <a:t>patrones</a:t>
          </a:r>
          <a:r>
            <a:rPr lang="en-US" sz="1300" b="1" kern="1200" dirty="0"/>
            <a:t> de </a:t>
          </a:r>
          <a:r>
            <a:rPr lang="en-US" sz="1300" b="1" kern="1200" dirty="0" err="1"/>
            <a:t>arquitectura</a:t>
          </a:r>
          <a:r>
            <a:rPr lang="en-US" sz="1300" kern="1200" dirty="0"/>
            <a:t> </a:t>
          </a:r>
          <a:r>
            <a:rPr lang="en-US" sz="1300" kern="1200" dirty="0" err="1"/>
            <a:t>están</a:t>
          </a:r>
          <a:r>
            <a:rPr lang="en-US" sz="1300" kern="1200" dirty="0"/>
            <a:t> </a:t>
          </a:r>
          <a:r>
            <a:rPr lang="en-US" sz="1300" kern="1200" dirty="0" err="1"/>
            <a:t>ampliamente</a:t>
          </a:r>
          <a:r>
            <a:rPr lang="en-US" sz="1300" kern="1200" dirty="0"/>
            <a:t> </a:t>
          </a:r>
          <a:r>
            <a:rPr lang="en-US" sz="1300" kern="1200" dirty="0" err="1"/>
            <a:t>documentados</a:t>
          </a:r>
          <a:r>
            <a:rPr lang="en-US" sz="1300" kern="1200" dirty="0"/>
            <a:t> y </a:t>
          </a:r>
          <a:r>
            <a:rPr lang="en-US" sz="1300" kern="1200" dirty="0" err="1"/>
            <a:t>testados</a:t>
          </a:r>
          <a:r>
            <a:rPr lang="en-US" sz="1300" kern="1200" dirty="0"/>
            <a:t> y </a:t>
          </a:r>
          <a:r>
            <a:rPr lang="en-US" sz="1300" kern="1200" dirty="0" err="1"/>
            <a:t>ayudarán</a:t>
          </a:r>
          <a:r>
            <a:rPr lang="en-US" sz="1300" kern="1200" dirty="0"/>
            <a:t> a </a:t>
          </a:r>
          <a:r>
            <a:rPr lang="en-US" sz="1300" kern="1200" dirty="0" err="1"/>
            <a:t>todo</a:t>
          </a:r>
          <a:r>
            <a:rPr lang="en-US" sz="1300" kern="1200" dirty="0"/>
            <a:t> el </a:t>
          </a:r>
          <a:r>
            <a:rPr lang="en-US" sz="1300" kern="1200" dirty="0" err="1"/>
            <a:t>equipo</a:t>
          </a:r>
          <a:r>
            <a:rPr lang="en-US" sz="1300" kern="1200" dirty="0"/>
            <a:t> a </a:t>
          </a:r>
          <a:r>
            <a:rPr lang="en-US" sz="1300" kern="1200" dirty="0" err="1"/>
            <a:t>comprender</a:t>
          </a:r>
          <a:r>
            <a:rPr lang="en-US" sz="1300" kern="1200" dirty="0"/>
            <a:t> lo que has </a:t>
          </a:r>
          <a:r>
            <a:rPr lang="en-US" sz="1300" kern="1200" dirty="0" err="1"/>
            <a:t>implementado</a:t>
          </a:r>
          <a:r>
            <a:rPr lang="en-US" sz="1300" kern="1200" dirty="0"/>
            <a:t>, </a:t>
          </a:r>
          <a:r>
            <a:rPr lang="en-US" sz="1300" kern="1200" dirty="0" err="1"/>
            <a:t>cómo</a:t>
          </a:r>
          <a:r>
            <a:rPr lang="en-US" sz="1300" kern="1200" dirty="0"/>
            <a:t> y </a:t>
          </a:r>
          <a:r>
            <a:rPr lang="en-US" sz="1300" b="1" kern="1200" dirty="0"/>
            <a:t>por </a:t>
          </a:r>
          <a:r>
            <a:rPr lang="en-US" sz="1300" b="1" kern="1200" dirty="0" err="1"/>
            <a:t>qué</a:t>
          </a:r>
          <a:r>
            <a:rPr lang="en-US" sz="1300" kern="1200" dirty="0"/>
            <a:t>.</a:t>
          </a:r>
        </a:p>
      </dsp:txBody>
      <dsp:txXfrm rot="-5400000">
        <a:off x="3958408" y="3604506"/>
        <a:ext cx="2296043" cy="1391541"/>
      </dsp:txXfrm>
    </dsp:sp>
    <dsp:sp modelId="{108343D0-963D-6243-AC9C-F6186E45AFB8}">
      <dsp:nvSpPr>
        <dsp:cNvPr id="0" name=""/>
        <dsp:cNvSpPr/>
      </dsp:nvSpPr>
      <dsp:spPr>
        <a:xfrm rot="14400000">
          <a:off x="287034" y="2786975"/>
          <a:ext cx="2783083" cy="278308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Los patrones ayudan a estandarizar el código.</a:t>
          </a:r>
        </a:p>
      </dsp:txBody>
      <dsp:txXfrm rot="5400000">
        <a:off x="319659" y="3604506"/>
        <a:ext cx="2296043" cy="1391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FA9F-1B76-A643-8AF1-6AD58E3F9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>
                <a:latin typeface="Avenir Next LT Pro" panose="020F0502020204030204" pitchFamily="34" charset="0"/>
              </a:rPr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0A273-D633-8B49-8A28-E186E7720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dirty="0">
                <a:latin typeface="Avenir Next LT Pro" panose="020B0504020202020204" pitchFamily="34" charset="77"/>
              </a:rPr>
              <a:t>Patrón de arquitectura</a:t>
            </a:r>
          </a:p>
        </p:txBody>
      </p:sp>
    </p:spTree>
    <p:extLst>
      <p:ext uri="{BB962C8B-B14F-4D97-AF65-F5344CB8AC3E}">
        <p14:creationId xmlns:p14="http://schemas.microsoft.com/office/powerpoint/2010/main" val="402592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F2E7-276D-6147-B1EC-996A2617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O" dirty="0">
                <a:solidFill>
                  <a:schemeClr val="tx1"/>
                </a:solidFill>
                <a:latin typeface="Avenir Next LT Pro" panose="020B0504020202020204" pitchFamily="34" charset="77"/>
              </a:rPr>
              <a:t>AGENDA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1918C2-3203-A1F0-E448-F6A89A74C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95629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775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77B5-B827-3649-B6BF-E2B0A9DF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O" dirty="0">
                <a:latin typeface="Avenir Next LT Pro" panose="020B0504020202020204" pitchFamily="34" charset="77"/>
              </a:rPr>
              <a:t>¿Que es un patrón de ARQUITECTURA?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734415-1CEB-8A9C-1FA7-55A6CFEBE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239747"/>
              </p:ext>
            </p:extLst>
          </p:nvPr>
        </p:nvGraphicFramePr>
        <p:xfrm>
          <a:off x="757238" y="1914525"/>
          <a:ext cx="10829925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97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720E2-1187-9843-A1EC-B2111C36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4" y="643467"/>
            <a:ext cx="4506237" cy="5571066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CO" sz="4000" dirty="0">
                <a:latin typeface="Avenir Next LT Pro" panose="020B0504020202020204" pitchFamily="34" charset="77"/>
              </a:rPr>
              <a:t>¿Porque usar patrones de ARQUITECTURA?</a:t>
            </a:r>
            <a:endParaRPr lang="en-CO" sz="4000" dirty="0"/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1313BA4-AFC3-AF78-E94B-AEFA923ED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18113"/>
              </p:ext>
            </p:extLst>
          </p:nvPr>
        </p:nvGraphicFramePr>
        <p:xfrm>
          <a:off x="4971371" y="643467"/>
          <a:ext cx="6574112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33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71BFC-14F5-5740-9501-9DB58B11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834" y="1957395"/>
            <a:ext cx="2052968" cy="1879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MVC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DDEDB4-6700-B84C-8E27-754930845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0" r="4234"/>
          <a:stretch/>
        </p:blipFill>
        <p:spPr>
          <a:xfrm>
            <a:off x="3998802" y="-976"/>
            <a:ext cx="7716324" cy="68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5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148E6-738E-D745-9522-BD5DC04A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CO" sz="4600" dirty="0">
                <a:latin typeface="Avenir Next LT Pro" panose="020B0504020202020204" pitchFamily="34" charset="77"/>
              </a:rPr>
              <a:t>MODELO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084A-2A0D-3B4C-9FF6-3AC64F9F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77"/>
              </a:rPr>
              <a:t> Es la </a:t>
            </a:r>
            <a:r>
              <a:rPr lang="en-US" dirty="0" err="1">
                <a:latin typeface="Avenir Next LT Pro" panose="020B0504020202020204" pitchFamily="34" charset="77"/>
              </a:rPr>
              <a:t>capa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donde</a:t>
            </a:r>
            <a:r>
              <a:rPr lang="en-US" dirty="0">
                <a:latin typeface="Avenir Next LT Pro" panose="020B0504020202020204" pitchFamily="34" charset="77"/>
              </a:rPr>
              <a:t> se </a:t>
            </a:r>
            <a:r>
              <a:rPr lang="en-US" dirty="0" err="1">
                <a:latin typeface="Avenir Next LT Pro" panose="020B0504020202020204" pitchFamily="34" charset="77"/>
              </a:rPr>
              <a:t>trabaja</a:t>
            </a:r>
            <a:r>
              <a:rPr lang="en-US" dirty="0">
                <a:latin typeface="Avenir Next LT Pro" panose="020B0504020202020204" pitchFamily="34" charset="77"/>
              </a:rPr>
              <a:t> con los </a:t>
            </a:r>
            <a:r>
              <a:rPr lang="en-US" dirty="0" err="1">
                <a:latin typeface="Avenir Next LT Pro" panose="020B0504020202020204" pitchFamily="34" charset="77"/>
              </a:rPr>
              <a:t>datos</a:t>
            </a:r>
            <a:r>
              <a:rPr lang="en-US" dirty="0">
                <a:latin typeface="Avenir Next LT Pro" panose="020B0504020202020204" pitchFamily="34" charset="77"/>
              </a:rPr>
              <a:t>, por tanto </a:t>
            </a:r>
            <a:r>
              <a:rPr lang="en-US" dirty="0" err="1">
                <a:latin typeface="Avenir Next LT Pro" panose="020B0504020202020204" pitchFamily="34" charset="77"/>
              </a:rPr>
              <a:t>contendrá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mecanismos</a:t>
            </a:r>
            <a:r>
              <a:rPr lang="en-US" dirty="0">
                <a:latin typeface="Avenir Next LT Pro" panose="020B0504020202020204" pitchFamily="34" charset="77"/>
              </a:rPr>
              <a:t> para acceder a la </a:t>
            </a:r>
            <a:r>
              <a:rPr lang="en-US" dirty="0" err="1">
                <a:latin typeface="Avenir Next LT Pro" panose="020B0504020202020204" pitchFamily="34" charset="77"/>
              </a:rPr>
              <a:t>información</a:t>
            </a:r>
            <a:r>
              <a:rPr lang="en-US" dirty="0">
                <a:latin typeface="Avenir Next LT Pro" panose="020B0504020202020204" pitchFamily="34" charset="77"/>
              </a:rPr>
              <a:t> y </a:t>
            </a:r>
            <a:r>
              <a:rPr lang="en-US" dirty="0" err="1">
                <a:latin typeface="Avenir Next LT Pro" panose="020B0504020202020204" pitchFamily="34" charset="77"/>
              </a:rPr>
              <a:t>también</a:t>
            </a:r>
            <a:r>
              <a:rPr lang="en-US" dirty="0">
                <a:latin typeface="Avenir Next LT Pro" panose="020B0504020202020204" pitchFamily="34" charset="77"/>
              </a:rPr>
              <a:t> para </a:t>
            </a:r>
            <a:r>
              <a:rPr lang="en-US" dirty="0" err="1">
                <a:latin typeface="Avenir Next LT Pro" panose="020B0504020202020204" pitchFamily="34" charset="77"/>
              </a:rPr>
              <a:t>actualizar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su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estado</a:t>
            </a:r>
            <a:r>
              <a:rPr lang="en-US" dirty="0">
                <a:latin typeface="Avenir Next LT Pro" panose="020B0504020202020204" pitchFamily="34" charset="77"/>
              </a:rPr>
              <a:t>. Los </a:t>
            </a:r>
            <a:r>
              <a:rPr lang="en-US" dirty="0" err="1">
                <a:latin typeface="Avenir Next LT Pro" panose="020B0504020202020204" pitchFamily="34" charset="77"/>
              </a:rPr>
              <a:t>datos</a:t>
            </a:r>
            <a:r>
              <a:rPr lang="en-US" dirty="0">
                <a:latin typeface="Avenir Next LT Pro" panose="020B0504020202020204" pitchFamily="34" charset="77"/>
              </a:rPr>
              <a:t> los </a:t>
            </a:r>
            <a:r>
              <a:rPr lang="en-US" dirty="0" err="1">
                <a:latin typeface="Avenir Next LT Pro" panose="020B0504020202020204" pitchFamily="34" charset="77"/>
              </a:rPr>
              <a:t>tendremos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habitualmente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en</a:t>
            </a:r>
            <a:r>
              <a:rPr lang="en-US" dirty="0">
                <a:latin typeface="Avenir Next LT Pro" panose="020B0504020202020204" pitchFamily="34" charset="77"/>
              </a:rPr>
              <a:t> una base de </a:t>
            </a:r>
            <a:r>
              <a:rPr lang="en-US" dirty="0" err="1">
                <a:latin typeface="Avenir Next LT Pro" panose="020B0504020202020204" pitchFamily="34" charset="77"/>
              </a:rPr>
              <a:t>datos</a:t>
            </a:r>
            <a:r>
              <a:rPr lang="en-US" dirty="0">
                <a:latin typeface="Avenir Next LT Pro" panose="020B0504020202020204" pitchFamily="34" charset="77"/>
              </a:rPr>
              <a:t>, por lo que </a:t>
            </a:r>
            <a:r>
              <a:rPr lang="en-US" dirty="0" err="1">
                <a:latin typeface="Avenir Next LT Pro" panose="020B0504020202020204" pitchFamily="34" charset="77"/>
              </a:rPr>
              <a:t>en</a:t>
            </a:r>
            <a:r>
              <a:rPr lang="en-US" dirty="0">
                <a:latin typeface="Avenir Next LT Pro" panose="020B0504020202020204" pitchFamily="34" charset="77"/>
              </a:rPr>
              <a:t> los </a:t>
            </a:r>
            <a:r>
              <a:rPr lang="en-US" dirty="0" err="1">
                <a:latin typeface="Avenir Next LT Pro" panose="020B0504020202020204" pitchFamily="34" charset="77"/>
              </a:rPr>
              <a:t>modelos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tendremos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todas</a:t>
            </a:r>
            <a:r>
              <a:rPr lang="en-US" dirty="0">
                <a:latin typeface="Avenir Next LT Pro" panose="020B0504020202020204" pitchFamily="34" charset="77"/>
              </a:rPr>
              <a:t> las </a:t>
            </a:r>
            <a:r>
              <a:rPr lang="en-US" dirty="0" err="1">
                <a:latin typeface="Avenir Next LT Pro" panose="020B0504020202020204" pitchFamily="34" charset="77"/>
              </a:rPr>
              <a:t>funciones</a:t>
            </a:r>
            <a:r>
              <a:rPr lang="en-US" dirty="0">
                <a:latin typeface="Avenir Next LT Pro" panose="020B0504020202020204" pitchFamily="34" charset="77"/>
              </a:rPr>
              <a:t> que </a:t>
            </a:r>
            <a:r>
              <a:rPr lang="en-US" dirty="0" err="1">
                <a:latin typeface="Avenir Next LT Pro" panose="020B0504020202020204" pitchFamily="34" charset="77"/>
              </a:rPr>
              <a:t>accederán</a:t>
            </a:r>
            <a:r>
              <a:rPr lang="en-US" dirty="0">
                <a:latin typeface="Avenir Next LT Pro" panose="020B0504020202020204" pitchFamily="34" charset="77"/>
              </a:rPr>
              <a:t> a las </a:t>
            </a:r>
            <a:r>
              <a:rPr lang="en-US" dirty="0" err="1">
                <a:latin typeface="Avenir Next LT Pro" panose="020B0504020202020204" pitchFamily="34" charset="77"/>
              </a:rPr>
              <a:t>tablas</a:t>
            </a:r>
            <a:r>
              <a:rPr lang="en-US" dirty="0">
                <a:latin typeface="Avenir Next LT Pro" panose="020B0504020202020204" pitchFamily="34" charset="77"/>
              </a:rPr>
              <a:t> y </a:t>
            </a:r>
            <a:r>
              <a:rPr lang="en-US" dirty="0" err="1">
                <a:latin typeface="Avenir Next LT Pro" panose="020B0504020202020204" pitchFamily="34" charset="77"/>
              </a:rPr>
              <a:t>harán</a:t>
            </a:r>
            <a:r>
              <a:rPr lang="en-US" dirty="0">
                <a:latin typeface="Avenir Next LT Pro" panose="020B0504020202020204" pitchFamily="34" charset="77"/>
              </a:rPr>
              <a:t> los </a:t>
            </a:r>
            <a:r>
              <a:rPr lang="en-US" dirty="0" err="1">
                <a:latin typeface="Avenir Next LT Pro" panose="020B0504020202020204" pitchFamily="34" charset="77"/>
              </a:rPr>
              <a:t>correspondientes</a:t>
            </a:r>
            <a:r>
              <a:rPr lang="en-US" dirty="0">
                <a:latin typeface="Avenir Next LT Pro" panose="020B0504020202020204" pitchFamily="34" charset="77"/>
              </a:rPr>
              <a:t> </a:t>
            </a:r>
            <a:r>
              <a:rPr lang="en-US" i="1" dirty="0">
                <a:latin typeface="Avenir Next LT Pro" panose="020B0504020202020204" pitchFamily="34" charset="77"/>
              </a:rPr>
              <a:t>selects, updates, inserts</a:t>
            </a:r>
            <a:r>
              <a:rPr lang="en-US" dirty="0">
                <a:latin typeface="Avenir Next LT Pro" panose="020B0504020202020204" pitchFamily="34" charset="77"/>
              </a:rPr>
              <a:t>, etc.</a:t>
            </a:r>
            <a:endParaRPr lang="en-CO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1913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148E6-738E-D745-9522-BD5DC04A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333"/>
            <a:ext cx="4356688" cy="5249334"/>
          </a:xfrm>
        </p:spPr>
        <p:txBody>
          <a:bodyPr>
            <a:normAutofit/>
          </a:bodyPr>
          <a:lstStyle/>
          <a:p>
            <a:pPr algn="r"/>
            <a:r>
              <a:rPr lang="en-CO" sz="4000" dirty="0">
                <a:latin typeface="Avenir Next LT Pro" panose="020B0504020202020204" pitchFamily="34" charset="77"/>
              </a:rPr>
              <a:t>CONTROLADOR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084A-2A0D-3B4C-9FF6-3AC64F9F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77"/>
              </a:rPr>
              <a:t> Es una </a:t>
            </a:r>
            <a:r>
              <a:rPr lang="en-US" dirty="0" err="1">
                <a:latin typeface="Avenir Next LT Pro" panose="020B0504020202020204" pitchFamily="34" charset="77"/>
              </a:rPr>
              <a:t>capa</a:t>
            </a:r>
            <a:r>
              <a:rPr lang="en-US" dirty="0">
                <a:latin typeface="Avenir Next LT Pro" panose="020B0504020202020204" pitchFamily="34" charset="77"/>
              </a:rPr>
              <a:t> que </a:t>
            </a:r>
            <a:r>
              <a:rPr lang="en-US" dirty="0" err="1">
                <a:latin typeface="Avenir Next LT Pro" panose="020B0504020202020204" pitchFamily="34" charset="77"/>
              </a:rPr>
              <a:t>sirve</a:t>
            </a:r>
            <a:r>
              <a:rPr lang="en-US" dirty="0">
                <a:latin typeface="Avenir Next LT Pro" panose="020B0504020202020204" pitchFamily="34" charset="77"/>
              </a:rPr>
              <a:t> de enlace entre las vistas y los </a:t>
            </a:r>
            <a:r>
              <a:rPr lang="en-US" dirty="0" err="1">
                <a:latin typeface="Avenir Next LT Pro" panose="020B0504020202020204" pitchFamily="34" charset="77"/>
              </a:rPr>
              <a:t>modelos</a:t>
            </a:r>
            <a:r>
              <a:rPr lang="en-US" dirty="0">
                <a:latin typeface="Avenir Next LT Pro" panose="020B0504020202020204" pitchFamily="34" charset="77"/>
              </a:rPr>
              <a:t>, </a:t>
            </a:r>
            <a:r>
              <a:rPr lang="en-US" dirty="0" err="1">
                <a:latin typeface="Avenir Next LT Pro" panose="020B0504020202020204" pitchFamily="34" charset="77"/>
              </a:rPr>
              <a:t>respondiendo</a:t>
            </a:r>
            <a:r>
              <a:rPr lang="en-US" dirty="0">
                <a:latin typeface="Avenir Next LT Pro" panose="020B0504020202020204" pitchFamily="34" charset="77"/>
              </a:rPr>
              <a:t> a los </a:t>
            </a:r>
            <a:r>
              <a:rPr lang="en-US" dirty="0" err="1">
                <a:latin typeface="Avenir Next LT Pro" panose="020B0504020202020204" pitchFamily="34" charset="77"/>
              </a:rPr>
              <a:t>mecanismos</a:t>
            </a:r>
            <a:r>
              <a:rPr lang="en-US" dirty="0">
                <a:latin typeface="Avenir Next LT Pro" panose="020B0504020202020204" pitchFamily="34" charset="77"/>
              </a:rPr>
              <a:t> que </a:t>
            </a:r>
            <a:r>
              <a:rPr lang="en-US" dirty="0" err="1">
                <a:latin typeface="Avenir Next LT Pro" panose="020B0504020202020204" pitchFamily="34" charset="77"/>
              </a:rPr>
              <a:t>puedan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requerirse</a:t>
            </a:r>
            <a:r>
              <a:rPr lang="en-US" dirty="0">
                <a:latin typeface="Avenir Next LT Pro" panose="020B0504020202020204" pitchFamily="34" charset="77"/>
              </a:rPr>
              <a:t> para </a:t>
            </a:r>
            <a:r>
              <a:rPr lang="en-US" dirty="0" err="1">
                <a:latin typeface="Avenir Next LT Pro" panose="020B0504020202020204" pitchFamily="34" charset="77"/>
              </a:rPr>
              <a:t>implementar</a:t>
            </a:r>
            <a:r>
              <a:rPr lang="en-US" dirty="0">
                <a:latin typeface="Avenir Next LT Pro" panose="020B0504020202020204" pitchFamily="34" charset="77"/>
              </a:rPr>
              <a:t> las </a:t>
            </a:r>
            <a:r>
              <a:rPr lang="en-US" dirty="0" err="1">
                <a:latin typeface="Avenir Next LT Pro" panose="020B0504020202020204" pitchFamily="34" charset="77"/>
              </a:rPr>
              <a:t>necesidades</a:t>
            </a:r>
            <a:r>
              <a:rPr lang="en-US" dirty="0">
                <a:latin typeface="Avenir Next LT Pro" panose="020B0504020202020204" pitchFamily="34" charset="77"/>
              </a:rPr>
              <a:t> de </a:t>
            </a:r>
            <a:r>
              <a:rPr lang="en-US" dirty="0" err="1">
                <a:latin typeface="Avenir Next LT Pro" panose="020B0504020202020204" pitchFamily="34" charset="77"/>
              </a:rPr>
              <a:t>nuestra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aplicación</a:t>
            </a:r>
            <a:r>
              <a:rPr lang="en-US" dirty="0">
                <a:latin typeface="Avenir Next LT Pro" panose="020B0504020202020204" pitchFamily="34" charset="77"/>
              </a:rPr>
              <a:t>. Sin embargo, </a:t>
            </a:r>
            <a:r>
              <a:rPr lang="en-US" dirty="0" err="1">
                <a:latin typeface="Avenir Next LT Pro" panose="020B0504020202020204" pitchFamily="34" charset="77"/>
              </a:rPr>
              <a:t>su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responsabilidad</a:t>
            </a:r>
            <a:r>
              <a:rPr lang="en-US" dirty="0">
                <a:latin typeface="Avenir Next LT Pro" panose="020B0504020202020204" pitchFamily="34" charset="77"/>
              </a:rPr>
              <a:t> no es manipular </a:t>
            </a:r>
            <a:r>
              <a:rPr lang="en-US" dirty="0" err="1">
                <a:latin typeface="Avenir Next LT Pro" panose="020B0504020202020204" pitchFamily="34" charset="77"/>
              </a:rPr>
              <a:t>directamente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datos</a:t>
            </a:r>
            <a:r>
              <a:rPr lang="en-US" dirty="0">
                <a:latin typeface="Avenir Next LT Pro" panose="020B0504020202020204" pitchFamily="34" charset="77"/>
              </a:rPr>
              <a:t>, </a:t>
            </a:r>
            <a:r>
              <a:rPr lang="en-US" dirty="0" err="1">
                <a:latin typeface="Avenir Next LT Pro" panose="020B0504020202020204" pitchFamily="34" charset="77"/>
              </a:rPr>
              <a:t>ni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mostrar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ningún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tipo</a:t>
            </a:r>
            <a:r>
              <a:rPr lang="en-US" dirty="0">
                <a:latin typeface="Avenir Next LT Pro" panose="020B0504020202020204" pitchFamily="34" charset="77"/>
              </a:rPr>
              <a:t> de </a:t>
            </a:r>
            <a:r>
              <a:rPr lang="en-US" dirty="0" err="1">
                <a:latin typeface="Avenir Next LT Pro" panose="020B0504020202020204" pitchFamily="34" charset="77"/>
              </a:rPr>
              <a:t>salida</a:t>
            </a:r>
            <a:r>
              <a:rPr lang="en-US" dirty="0">
                <a:latin typeface="Avenir Next LT Pro" panose="020B0504020202020204" pitchFamily="34" charset="77"/>
              </a:rPr>
              <a:t>, </a:t>
            </a:r>
            <a:r>
              <a:rPr lang="en-US" dirty="0" err="1">
                <a:latin typeface="Avenir Next LT Pro" panose="020B0504020202020204" pitchFamily="34" charset="77"/>
              </a:rPr>
              <a:t>sino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servir</a:t>
            </a:r>
            <a:r>
              <a:rPr lang="en-US" dirty="0">
                <a:latin typeface="Avenir Next LT Pro" panose="020B0504020202020204" pitchFamily="34" charset="77"/>
              </a:rPr>
              <a:t> de enlace entre los </a:t>
            </a:r>
            <a:r>
              <a:rPr lang="en-US" dirty="0" err="1">
                <a:latin typeface="Avenir Next LT Pro" panose="020B0504020202020204" pitchFamily="34" charset="77"/>
              </a:rPr>
              <a:t>modelos</a:t>
            </a:r>
            <a:r>
              <a:rPr lang="en-US" dirty="0">
                <a:latin typeface="Avenir Next LT Pro" panose="020B0504020202020204" pitchFamily="34" charset="77"/>
              </a:rPr>
              <a:t> y las vistas para </a:t>
            </a:r>
            <a:r>
              <a:rPr lang="en-US" dirty="0" err="1">
                <a:latin typeface="Avenir Next LT Pro" panose="020B0504020202020204" pitchFamily="34" charset="77"/>
              </a:rPr>
              <a:t>implementar</a:t>
            </a:r>
            <a:r>
              <a:rPr lang="en-US" dirty="0">
                <a:latin typeface="Avenir Next LT Pro" panose="020B0504020202020204" pitchFamily="34" charset="77"/>
              </a:rPr>
              <a:t> las </a:t>
            </a:r>
            <a:r>
              <a:rPr lang="en-US" dirty="0" err="1">
                <a:latin typeface="Avenir Next LT Pro" panose="020B0504020202020204" pitchFamily="34" charset="77"/>
              </a:rPr>
              <a:t>diversas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necesidades</a:t>
            </a:r>
            <a:r>
              <a:rPr lang="en-US" dirty="0">
                <a:latin typeface="Avenir Next LT Pro" panose="020B0504020202020204" pitchFamily="34" charset="77"/>
              </a:rPr>
              <a:t> del </a:t>
            </a:r>
            <a:r>
              <a:rPr lang="en-US" dirty="0" err="1">
                <a:latin typeface="Avenir Next LT Pro" panose="020B0504020202020204" pitchFamily="34" charset="77"/>
              </a:rPr>
              <a:t>desarrollo</a:t>
            </a:r>
            <a:r>
              <a:rPr lang="en-US" dirty="0">
                <a:latin typeface="Avenir Next LT Pro" panose="020B0504020202020204" pitchFamily="34" charset="77"/>
              </a:rPr>
              <a:t>.</a:t>
            </a:r>
            <a:endParaRPr lang="en-CO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768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148E6-738E-D745-9522-BD5DC04A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CO" sz="4600" dirty="0">
                <a:latin typeface="Avenir Next LT Pro" panose="020B0504020202020204" pitchFamily="34" charset="77"/>
              </a:rPr>
              <a:t>VISTA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084A-2A0D-3B4C-9FF6-3AC64F9F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77"/>
              </a:rPr>
              <a:t> Las vistas, </a:t>
            </a:r>
            <a:r>
              <a:rPr lang="en-US" dirty="0" err="1">
                <a:latin typeface="Avenir Next LT Pro" panose="020B0504020202020204" pitchFamily="34" charset="77"/>
              </a:rPr>
              <a:t>como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su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nombre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nos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hace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entender</a:t>
            </a:r>
            <a:r>
              <a:rPr lang="en-US" dirty="0">
                <a:latin typeface="Avenir Next LT Pro" panose="020B0504020202020204" pitchFamily="34" charset="77"/>
              </a:rPr>
              <a:t>, </a:t>
            </a:r>
            <a:r>
              <a:rPr lang="en-US" dirty="0" err="1">
                <a:latin typeface="Avenir Next LT Pro" panose="020B0504020202020204" pitchFamily="34" charset="77"/>
              </a:rPr>
              <a:t>contienen</a:t>
            </a:r>
            <a:r>
              <a:rPr lang="en-US" dirty="0">
                <a:latin typeface="Avenir Next LT Pro" panose="020B0504020202020204" pitchFamily="34" charset="77"/>
              </a:rPr>
              <a:t> el </a:t>
            </a:r>
            <a:r>
              <a:rPr lang="en-US" dirty="0" err="1">
                <a:latin typeface="Avenir Next LT Pro" panose="020B0504020202020204" pitchFamily="34" charset="77"/>
              </a:rPr>
              <a:t>código</a:t>
            </a:r>
            <a:r>
              <a:rPr lang="en-US" dirty="0">
                <a:latin typeface="Avenir Next LT Pro" panose="020B0504020202020204" pitchFamily="34" charset="77"/>
              </a:rPr>
              <a:t> de </a:t>
            </a:r>
            <a:r>
              <a:rPr lang="en-US" dirty="0" err="1">
                <a:latin typeface="Avenir Next LT Pro" panose="020B0504020202020204" pitchFamily="34" charset="77"/>
              </a:rPr>
              <a:t>nuestra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aplicación</a:t>
            </a:r>
            <a:r>
              <a:rPr lang="en-US" dirty="0">
                <a:latin typeface="Avenir Next LT Pro" panose="020B0504020202020204" pitchFamily="34" charset="77"/>
              </a:rPr>
              <a:t> que </a:t>
            </a:r>
            <a:r>
              <a:rPr lang="en-US" dirty="0" err="1">
                <a:latin typeface="Avenir Next LT Pro" panose="020B0504020202020204" pitchFamily="34" charset="77"/>
              </a:rPr>
              <a:t>va</a:t>
            </a:r>
            <a:r>
              <a:rPr lang="en-US" dirty="0">
                <a:latin typeface="Avenir Next LT Pro" panose="020B0504020202020204" pitchFamily="34" charset="77"/>
              </a:rPr>
              <a:t> a </a:t>
            </a:r>
            <a:r>
              <a:rPr lang="en-US" dirty="0" err="1">
                <a:latin typeface="Avenir Next LT Pro" panose="020B0504020202020204" pitchFamily="34" charset="77"/>
              </a:rPr>
              <a:t>producir</a:t>
            </a:r>
            <a:r>
              <a:rPr lang="en-US" dirty="0">
                <a:latin typeface="Avenir Next LT Pro" panose="020B0504020202020204" pitchFamily="34" charset="77"/>
              </a:rPr>
              <a:t> la </a:t>
            </a:r>
            <a:r>
              <a:rPr lang="en-US" dirty="0" err="1">
                <a:latin typeface="Avenir Next LT Pro" panose="020B0504020202020204" pitchFamily="34" charset="77"/>
              </a:rPr>
              <a:t>visualización</a:t>
            </a:r>
            <a:r>
              <a:rPr lang="en-US" dirty="0">
                <a:latin typeface="Avenir Next LT Pro" panose="020B0504020202020204" pitchFamily="34" charset="77"/>
              </a:rPr>
              <a:t> de las interfaces de </a:t>
            </a:r>
            <a:r>
              <a:rPr lang="en-US" dirty="0" err="1">
                <a:latin typeface="Avenir Next LT Pro" panose="020B0504020202020204" pitchFamily="34" charset="77"/>
              </a:rPr>
              <a:t>usuario</a:t>
            </a:r>
            <a:r>
              <a:rPr lang="en-US" dirty="0">
                <a:latin typeface="Avenir Next LT Pro" panose="020B0504020202020204" pitchFamily="34" charset="77"/>
              </a:rPr>
              <a:t>, o sea, el </a:t>
            </a:r>
            <a:r>
              <a:rPr lang="en-US" dirty="0" err="1">
                <a:latin typeface="Avenir Next LT Pro" panose="020B0504020202020204" pitchFamily="34" charset="77"/>
              </a:rPr>
              <a:t>código</a:t>
            </a:r>
            <a:r>
              <a:rPr lang="en-US" dirty="0">
                <a:latin typeface="Avenir Next LT Pro" panose="020B0504020202020204" pitchFamily="34" charset="77"/>
              </a:rPr>
              <a:t> que </a:t>
            </a:r>
            <a:r>
              <a:rPr lang="en-US" dirty="0" err="1">
                <a:latin typeface="Avenir Next LT Pro" panose="020B0504020202020204" pitchFamily="34" charset="77"/>
              </a:rPr>
              <a:t>nos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permitirá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renderizar</a:t>
            </a:r>
            <a:r>
              <a:rPr lang="en-US" dirty="0">
                <a:latin typeface="Avenir Next LT Pro" panose="020B0504020202020204" pitchFamily="34" charset="77"/>
              </a:rPr>
              <a:t> los </a:t>
            </a:r>
            <a:r>
              <a:rPr lang="en-US" dirty="0" err="1">
                <a:latin typeface="Avenir Next LT Pro" panose="020B0504020202020204" pitchFamily="34" charset="77"/>
              </a:rPr>
              <a:t>estados</a:t>
            </a:r>
            <a:r>
              <a:rPr lang="en-US" dirty="0">
                <a:latin typeface="Avenir Next LT Pro" panose="020B0504020202020204" pitchFamily="34" charset="77"/>
              </a:rPr>
              <a:t> de </a:t>
            </a:r>
            <a:r>
              <a:rPr lang="en-US" dirty="0" err="1">
                <a:latin typeface="Avenir Next LT Pro" panose="020B0504020202020204" pitchFamily="34" charset="77"/>
              </a:rPr>
              <a:t>nuestra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aplicación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en</a:t>
            </a:r>
            <a:r>
              <a:rPr lang="en-US" dirty="0">
                <a:latin typeface="Avenir Next LT Pro" panose="020B0504020202020204" pitchFamily="34" charset="77"/>
              </a:rPr>
              <a:t> HTML. </a:t>
            </a:r>
            <a:r>
              <a:rPr lang="en-US" dirty="0" err="1">
                <a:latin typeface="Avenir Next LT Pro" panose="020B0504020202020204" pitchFamily="34" charset="77"/>
              </a:rPr>
              <a:t>En</a:t>
            </a:r>
            <a:r>
              <a:rPr lang="en-US" dirty="0">
                <a:latin typeface="Avenir Next LT Pro" panose="020B0504020202020204" pitchFamily="34" charset="77"/>
              </a:rPr>
              <a:t> las vistas nada </a:t>
            </a:r>
            <a:r>
              <a:rPr lang="en-US" dirty="0" err="1">
                <a:latin typeface="Avenir Next LT Pro" panose="020B0504020202020204" pitchFamily="34" charset="77"/>
              </a:rPr>
              <a:t>más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tenemos</a:t>
            </a:r>
            <a:r>
              <a:rPr lang="en-US" dirty="0">
                <a:latin typeface="Avenir Next LT Pro" panose="020B0504020202020204" pitchFamily="34" charset="77"/>
              </a:rPr>
              <a:t> los </a:t>
            </a:r>
            <a:r>
              <a:rPr lang="en-US" dirty="0" err="1">
                <a:latin typeface="Avenir Next LT Pro" panose="020B0504020202020204" pitchFamily="34" charset="77"/>
              </a:rPr>
              <a:t>códigos</a:t>
            </a:r>
            <a:r>
              <a:rPr lang="en-US" dirty="0">
                <a:latin typeface="Avenir Next LT Pro" panose="020B0504020202020204" pitchFamily="34" charset="77"/>
              </a:rPr>
              <a:t> HTML y </a:t>
            </a:r>
            <a:r>
              <a:rPr lang="en-US" dirty="0" err="1">
                <a:latin typeface="Avenir Next LT Pro" panose="020B0504020202020204" pitchFamily="34" charset="77"/>
              </a:rPr>
              <a:t>cualquier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otro</a:t>
            </a:r>
            <a:r>
              <a:rPr lang="en-US" dirty="0">
                <a:latin typeface="Avenir Next LT Pro" panose="020B0504020202020204" pitchFamily="34" charset="77"/>
              </a:rPr>
              <a:t> que </a:t>
            </a:r>
            <a:r>
              <a:rPr lang="en-US" dirty="0" err="1">
                <a:latin typeface="Avenir Next LT Pro" panose="020B0504020202020204" pitchFamily="34" charset="77"/>
              </a:rPr>
              <a:t>nos</a:t>
            </a:r>
            <a:r>
              <a:rPr lang="en-US" dirty="0">
                <a:latin typeface="Avenir Next LT Pro" panose="020B0504020202020204" pitchFamily="34" charset="77"/>
              </a:rPr>
              <a:t> </a:t>
            </a:r>
            <a:r>
              <a:rPr lang="en-US" dirty="0" err="1">
                <a:latin typeface="Avenir Next LT Pro" panose="020B0504020202020204" pitchFamily="34" charset="77"/>
              </a:rPr>
              <a:t>permite</a:t>
            </a:r>
            <a:r>
              <a:rPr lang="en-US" dirty="0">
                <a:latin typeface="Avenir Next LT Pro" panose="020B0504020202020204" pitchFamily="34" charset="77"/>
              </a:rPr>
              <a:t> </a:t>
            </a:r>
            <a:r>
              <a:rPr lang="en-US" dirty="0" err="1">
                <a:latin typeface="Avenir Next LT Pro" panose="020B0504020202020204" pitchFamily="34" charset="77"/>
              </a:rPr>
              <a:t>mostrar</a:t>
            </a:r>
            <a:r>
              <a:rPr lang="en-US" dirty="0">
                <a:latin typeface="Avenir Next LT Pro" panose="020B0504020202020204" pitchFamily="34" charset="77"/>
              </a:rPr>
              <a:t> la </a:t>
            </a:r>
            <a:r>
              <a:rPr lang="en-US" dirty="0" err="1">
                <a:latin typeface="Avenir Next LT Pro" panose="020B0504020202020204" pitchFamily="34" charset="77"/>
              </a:rPr>
              <a:t>salida</a:t>
            </a:r>
            <a:r>
              <a:rPr lang="en-US" dirty="0">
                <a:latin typeface="Avenir Next LT Pro" panose="020B0504020202020204" pitchFamily="34" charset="77"/>
              </a:rPr>
              <a:t>.</a:t>
            </a:r>
            <a:endParaRPr lang="en-CO" dirty="0">
              <a:latin typeface="Avenir Next LT Pro" panose="020B0504020202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51FA7-3034-0F4A-A117-C4A19FA555A6}"/>
              </a:ext>
            </a:extLst>
          </p:cNvPr>
          <p:cNvSpPr txBox="1"/>
          <p:nvPr/>
        </p:nvSpPr>
        <p:spPr>
          <a:xfrm>
            <a:off x="8743950" y="480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113277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</TotalTime>
  <Words>348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Tw Cen MT</vt:lpstr>
      <vt:lpstr>Tw Cen MT Condensed</vt:lpstr>
      <vt:lpstr>Wingdings 3</vt:lpstr>
      <vt:lpstr>Integral</vt:lpstr>
      <vt:lpstr>MVC</vt:lpstr>
      <vt:lpstr>AGENDA</vt:lpstr>
      <vt:lpstr>¿Que es un patrón de ARQUITECTURA?</vt:lpstr>
      <vt:lpstr>¿Porque usar patrones de ARQUITECTURA?</vt:lpstr>
      <vt:lpstr>MVC</vt:lpstr>
      <vt:lpstr>MODELO</vt:lpstr>
      <vt:lpstr>CONTROLADOR</vt:lpstr>
      <vt:lpstr>VISTA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Gustavo G. Blanco</dc:creator>
  <cp:lastModifiedBy>Gustavo G. Blanco</cp:lastModifiedBy>
  <cp:revision>2</cp:revision>
  <dcterms:created xsi:type="dcterms:W3CDTF">2022-03-21T22:05:02Z</dcterms:created>
  <dcterms:modified xsi:type="dcterms:W3CDTF">2022-03-21T23:18:31Z</dcterms:modified>
</cp:coreProperties>
</file>