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393B0-47C7-4C3E-BE2D-A7EECBF93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EC91E-CE8A-4C3D-8E83-69E00A82A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16F20-3C95-4AFD-8325-44802A4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B176-1F5E-4DA4-B061-3D4B1A625B09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7F2B16-F7BB-4C15-AFF9-A96C0473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DA1D9-9860-4DBB-8B1E-5C169478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A6BF-463D-41AD-A3D9-88BFE9494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66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165EC-BE31-4E1A-BA7E-C84B8040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1F3548-2264-443D-874A-73DECAFB2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4BA68F-F882-4BF9-B907-51233ADF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B176-1F5E-4DA4-B061-3D4B1A625B09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8D53A-90F7-4979-B00C-CF55B84C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BE9F6-33B5-4E4C-A536-F719501B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A6BF-463D-41AD-A3D9-88BFE9494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21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B0B98A-2F97-4120-AEFE-A06EA3D87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48D885-D781-4BF4-8B3D-174D74EE3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BF5D2-45AD-4BD3-BF42-E38C0FC7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B176-1F5E-4DA4-B061-3D4B1A625B09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7DE808-08EE-4DD1-8267-8BAF67ED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964C0D-B30B-499E-BCC6-A2E05083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A6BF-463D-41AD-A3D9-88BFE9494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79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B7E8-7CCE-410A-8562-F2FBE7BF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289E6D-B72E-493E-A4DF-88595578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A0E208-139C-411B-8E44-1B4EA4C1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B176-1F5E-4DA4-B061-3D4B1A625B09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49D3C2-F34E-4778-BF91-1518CA98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9D0E5D-E032-42B0-9836-3CE55839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A6BF-463D-41AD-A3D9-88BFE9494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64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436B4-79BC-40CE-8723-337DEA73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893B84-C8F6-4985-B321-150F8104D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A055A1-C1BF-43D2-BB8A-17435D47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B176-1F5E-4DA4-B061-3D4B1A625B09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5C61B8-38FB-479F-8982-ECD3D576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44D017-DF57-417C-8E0D-168B8FA0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A6BF-463D-41AD-A3D9-88BFE9494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78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A3B5-806D-4EB2-B3EB-1CF4AA92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2DF297-6170-4478-89FF-A872C6EEA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91F117-205F-4C1E-AFD8-E1F1524BB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1E5961-A6D8-4C24-A822-D20B0A13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B176-1F5E-4DA4-B061-3D4B1A625B09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9E4FED-FDE9-4392-BC2B-530E595C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D79EA8-36B9-4735-A309-45B65AF2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A6BF-463D-41AD-A3D9-88BFE9494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52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AD92C-0343-40F6-AFB9-A97EF3D0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F7138B-E143-4E9B-8691-F345F8F73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BC59FB-B374-4BFA-9451-BC3065E0B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CE304A-5757-46B2-8A23-BFCD6157A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26E6BA-EE59-4D8E-9B08-15F485DA3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23D2AC-2F8E-4263-8CEA-9C59A3E4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B176-1F5E-4DA4-B061-3D4B1A625B09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D01D76-731D-48A8-B46E-99FF25F9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1CED90-5FE4-4292-B040-5CD80622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A6BF-463D-41AD-A3D9-88BFE9494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0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B07D6-E9A2-4CD3-8550-1944D8E8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2B8549-834D-4624-8255-D2A76BE7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B176-1F5E-4DA4-B061-3D4B1A625B09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32E243-808A-40FA-B98F-409B718C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E4C8A2-D5B4-4FE1-A0C1-DC8205A4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A6BF-463D-41AD-A3D9-88BFE9494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40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064C3F-CC2B-44EA-B951-57403E63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B176-1F5E-4DA4-B061-3D4B1A625B09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312293-AD9D-4BC8-B5E2-9DBA1AE3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093A2C-52E9-4E87-B20D-BF4EA782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A6BF-463D-41AD-A3D9-88BFE9494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24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11944-BEC4-4215-B8ED-2F33412C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424438-E787-4C1E-973E-69AAFA350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CD42B8-C65E-4AAA-9EAB-4B15A875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BC35D0-EB44-4C1A-889E-1FBE97E4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B176-1F5E-4DA4-B061-3D4B1A625B09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A0E471-E1C0-44DB-AF1D-87F41823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F74EE8-8F71-40F3-BC4D-6101CAE4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A6BF-463D-41AD-A3D9-88BFE9494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18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BE455-7C7E-4E76-A689-0D877AC9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B4350C-D8DC-43BF-BE3C-EDFF3E823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07E3BC-4FA5-4E82-B9AD-BE9CEE2E7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EADB5E-CE8E-4D6D-813C-4E237BC9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B176-1F5E-4DA4-B061-3D4B1A625B09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935CD4-5300-419A-83B9-3E9D01BC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934205-F3A3-4E28-B5DF-566997F2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A6BF-463D-41AD-A3D9-88BFE9494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87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0E4F57-6DAA-4069-AF89-8A1689BF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2E4270-422F-4410-8368-7345C1B2B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ED5E81-AE27-4690-A0C0-2BA5FC1CE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EB176-1F5E-4DA4-B061-3D4B1A625B09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CEA468-4137-46B8-9753-4ACBC3194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9530D6-610B-4AA9-8683-457D9293D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4A6BF-463D-41AD-A3D9-88BFE9494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79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F5DBB-31D3-4546-817B-B0411EEF0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etest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2556C4-56A5-49B1-981D-FACB0768A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073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etest</dc:title>
  <dc:creator>Gustavo</dc:creator>
  <cp:lastModifiedBy>Gustavo</cp:lastModifiedBy>
  <cp:revision>1</cp:revision>
  <dcterms:created xsi:type="dcterms:W3CDTF">2020-04-24T01:08:30Z</dcterms:created>
  <dcterms:modified xsi:type="dcterms:W3CDTF">2020-04-24T01:08:45Z</dcterms:modified>
</cp:coreProperties>
</file>