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4517A4-FC0D-4900-BCCA-523577854A17}">
  <a:tblStyle styleId="{354517A4-FC0D-4900-BCCA-523577854A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Gino Terezo" userId="3eb37ca27a9574c6" providerId="LiveId" clId="{98A85F58-4DA2-450E-8D8D-CC35FC255EED}"/>
    <pc:docChg chg="undo redo custSel addSld modSld">
      <pc:chgData name="Gustavo Gino Terezo" userId="3eb37ca27a9574c6" providerId="LiveId" clId="{98A85F58-4DA2-450E-8D8D-CC35FC255EED}" dt="2023-05-31T21:19:34.924" v="1067" actId="1076"/>
      <pc:docMkLst>
        <pc:docMk/>
      </pc:docMkLst>
      <pc:sldChg chg="modSp mod">
        <pc:chgData name="Gustavo Gino Terezo" userId="3eb37ca27a9574c6" providerId="LiveId" clId="{98A85F58-4DA2-450E-8D8D-CC35FC255EED}" dt="2023-05-31T20:54:49.349" v="21" actId="1076"/>
        <pc:sldMkLst>
          <pc:docMk/>
          <pc:sldMk cId="0" sldId="257"/>
        </pc:sldMkLst>
        <pc:spChg chg="mod">
          <ac:chgData name="Gustavo Gino Terezo" userId="3eb37ca27a9574c6" providerId="LiveId" clId="{98A85F58-4DA2-450E-8D8D-CC35FC255EED}" dt="2023-05-31T20:54:49.349" v="21" actId="1076"/>
          <ac:spMkLst>
            <pc:docMk/>
            <pc:sldMk cId="0" sldId="257"/>
            <ac:spMk id="71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3:16.074" v="69" actId="1076"/>
        <pc:sldMkLst>
          <pc:docMk/>
          <pc:sldMk cId="0" sldId="258"/>
        </pc:sldMkLst>
        <pc:spChg chg="mod">
          <ac:chgData name="Gustavo Gino Terezo" userId="3eb37ca27a9574c6" providerId="LiveId" clId="{98A85F58-4DA2-450E-8D8D-CC35FC255EED}" dt="2023-05-31T21:03:16.074" v="69" actId="1076"/>
          <ac:spMkLst>
            <pc:docMk/>
            <pc:sldMk cId="0" sldId="258"/>
            <ac:spMk id="78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0:57:28.703" v="37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2:25.244" v="68" actId="1076"/>
        <pc:sldMkLst>
          <pc:docMk/>
          <pc:sldMk cId="0" sldId="259"/>
        </pc:sldMkLst>
        <pc:spChg chg="mod">
          <ac:chgData name="Gustavo Gino Terezo" userId="3eb37ca27a9574c6" providerId="LiveId" clId="{98A85F58-4DA2-450E-8D8D-CC35FC255EED}" dt="2023-05-31T21:02:25.244" v="68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0:57:51.131" v="40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0:59:47.532" v="53" actId="1076"/>
        <pc:sldMkLst>
          <pc:docMk/>
          <pc:sldMk cId="0" sldId="260"/>
        </pc:sldMkLst>
        <pc:spChg chg="mod">
          <ac:chgData name="Gustavo Gino Terezo" userId="3eb37ca27a9574c6" providerId="LiveId" clId="{98A85F58-4DA2-450E-8D8D-CC35FC255EED}" dt="2023-05-31T20:59:32.665" v="52" actId="1076"/>
          <ac:spMkLst>
            <pc:docMk/>
            <pc:sldMk cId="0" sldId="260"/>
            <ac:spMk id="94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0:59:47.532" v="53" actId="1076"/>
          <ac:spMkLst>
            <pc:docMk/>
            <pc:sldMk cId="0" sldId="260"/>
            <ac:spMk id="95" creationId="{00000000-0000-0000-0000-000000000000}"/>
          </ac:spMkLst>
        </pc:spChg>
        <pc:graphicFrameChg chg="mod">
          <ac:chgData name="Gustavo Gino Terezo" userId="3eb37ca27a9574c6" providerId="LiveId" clId="{98A85F58-4DA2-450E-8D8D-CC35FC255EED}" dt="2023-05-31T20:59:47.532" v="53" actId="1076"/>
          <ac:graphicFrameMkLst>
            <pc:docMk/>
            <pc:sldMk cId="0" sldId="260"/>
            <ac:graphicFrameMk id="96" creationId="{00000000-0000-0000-0000-000000000000}"/>
          </ac:graphicFrameMkLst>
        </pc:graphicFrameChg>
      </pc:sldChg>
      <pc:sldChg chg="modSp mod">
        <pc:chgData name="Gustavo Gino Terezo" userId="3eb37ca27a9574c6" providerId="LiveId" clId="{98A85F58-4DA2-450E-8D8D-CC35FC255EED}" dt="2023-05-31T21:00:09.889" v="56" actId="1076"/>
        <pc:sldMkLst>
          <pc:docMk/>
          <pc:sldMk cId="0" sldId="261"/>
        </pc:sldMkLst>
        <pc:spChg chg="mod">
          <ac:chgData name="Gustavo Gino Terezo" userId="3eb37ca27a9574c6" providerId="LiveId" clId="{98A85F58-4DA2-450E-8D8D-CC35FC255EED}" dt="2023-05-31T21:00:03.417" v="55" actId="1076"/>
          <ac:spMkLst>
            <pc:docMk/>
            <pc:sldMk cId="0" sldId="261"/>
            <ac:spMk id="103" creationId="{00000000-0000-0000-0000-000000000000}"/>
          </ac:spMkLst>
        </pc:spChg>
        <pc:graphicFrameChg chg="mod">
          <ac:chgData name="Gustavo Gino Terezo" userId="3eb37ca27a9574c6" providerId="LiveId" clId="{98A85F58-4DA2-450E-8D8D-CC35FC255EED}" dt="2023-05-31T21:00:09.889" v="56" actId="1076"/>
          <ac:graphicFrameMkLst>
            <pc:docMk/>
            <pc:sldMk cId="0" sldId="261"/>
            <ac:graphicFrameMk id="104" creationId="{00000000-0000-0000-0000-000000000000}"/>
          </ac:graphicFrameMkLst>
        </pc:graphicFrameChg>
      </pc:sldChg>
      <pc:sldChg chg="modSp mod">
        <pc:chgData name="Gustavo Gino Terezo" userId="3eb37ca27a9574c6" providerId="LiveId" clId="{98A85F58-4DA2-450E-8D8D-CC35FC255EED}" dt="2023-05-31T21:03:37.385" v="70" actId="1076"/>
        <pc:sldMkLst>
          <pc:docMk/>
          <pc:sldMk cId="0" sldId="262"/>
        </pc:sldMkLst>
        <pc:spChg chg="mod">
          <ac:chgData name="Gustavo Gino Terezo" userId="3eb37ca27a9574c6" providerId="LiveId" clId="{98A85F58-4DA2-450E-8D8D-CC35FC255EED}" dt="2023-05-31T21:00:47.760" v="58" actId="1076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3:37.385" v="70" actId="1076"/>
          <ac:spMkLst>
            <pc:docMk/>
            <pc:sldMk cId="0" sldId="262"/>
            <ac:spMk id="112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2:02.038" v="67" actId="1076"/>
        <pc:sldMkLst>
          <pc:docMk/>
          <pc:sldMk cId="0" sldId="263"/>
        </pc:sldMkLst>
        <pc:spChg chg="mod">
          <ac:chgData name="Gustavo Gino Terezo" userId="3eb37ca27a9574c6" providerId="LiveId" clId="{98A85F58-4DA2-450E-8D8D-CC35FC255EED}" dt="2023-05-31T21:01:56.052" v="66" actId="1076"/>
          <ac:spMkLst>
            <pc:docMk/>
            <pc:sldMk cId="0" sldId="263"/>
            <ac:spMk id="119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2:02.038" v="67" actId="1076"/>
          <ac:spMkLst>
            <pc:docMk/>
            <pc:sldMk cId="0" sldId="263"/>
            <ac:spMk id="120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3:58.734" v="75" actId="1076"/>
        <pc:sldMkLst>
          <pc:docMk/>
          <pc:sldMk cId="0" sldId="264"/>
        </pc:sldMkLst>
        <pc:spChg chg="mod">
          <ac:chgData name="Gustavo Gino Terezo" userId="3eb37ca27a9574c6" providerId="LiveId" clId="{98A85F58-4DA2-450E-8D8D-CC35FC255EED}" dt="2023-05-31T21:03:53.635" v="74" actId="1076"/>
          <ac:spMkLst>
            <pc:docMk/>
            <pc:sldMk cId="0" sldId="264"/>
            <ac:spMk id="127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3:58.734" v="75" actId="1076"/>
          <ac:spMkLst>
            <pc:docMk/>
            <pc:sldMk cId="0" sldId="264"/>
            <ac:spMk id="128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4:37.274" v="80" actId="1076"/>
        <pc:sldMkLst>
          <pc:docMk/>
          <pc:sldMk cId="0" sldId="265"/>
        </pc:sldMkLst>
        <pc:spChg chg="mod">
          <ac:chgData name="Gustavo Gino Terezo" userId="3eb37ca27a9574c6" providerId="LiveId" clId="{98A85F58-4DA2-450E-8D8D-CC35FC255EED}" dt="2023-05-31T21:04:22.978" v="78" actId="1076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4:37.274" v="80" actId="1076"/>
          <ac:spMkLst>
            <pc:docMk/>
            <pc:sldMk cId="0" sldId="265"/>
            <ac:spMk id="136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04:55.808" v="84" actId="1076"/>
        <pc:sldMkLst>
          <pc:docMk/>
          <pc:sldMk cId="0" sldId="266"/>
        </pc:sldMkLst>
        <pc:spChg chg="mod">
          <ac:chgData name="Gustavo Gino Terezo" userId="3eb37ca27a9574c6" providerId="LiveId" clId="{98A85F58-4DA2-450E-8D8D-CC35FC255EED}" dt="2023-05-31T21:04:50.969" v="83" actId="1076"/>
          <ac:spMkLst>
            <pc:docMk/>
            <pc:sldMk cId="0" sldId="266"/>
            <ac:spMk id="143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4:55.808" v="84" actId="1076"/>
          <ac:spMkLst>
            <pc:docMk/>
            <pc:sldMk cId="0" sldId="266"/>
            <ac:spMk id="144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7:24.232" v="1035" actId="5793"/>
        <pc:sldMkLst>
          <pc:docMk/>
          <pc:sldMk cId="0" sldId="267"/>
        </pc:sldMkLst>
        <pc:spChg chg="add del mod">
          <ac:chgData name="Gustavo Gino Terezo" userId="3eb37ca27a9574c6" providerId="LiveId" clId="{98A85F58-4DA2-450E-8D8D-CC35FC255EED}" dt="2023-05-31T21:10:34.112" v="175"/>
          <ac:spMkLst>
            <pc:docMk/>
            <pc:sldMk cId="0" sldId="267"/>
            <ac:spMk id="6" creationId="{DE280A48-505F-436C-8222-064C42E1BC1E}"/>
          </ac:spMkLst>
        </pc:spChg>
        <pc:spChg chg="add mod">
          <ac:chgData name="Gustavo Gino Terezo" userId="3eb37ca27a9574c6" providerId="LiveId" clId="{98A85F58-4DA2-450E-8D8D-CC35FC255EED}" dt="2023-05-31T21:17:24.232" v="1035" actId="5793"/>
          <ac:spMkLst>
            <pc:docMk/>
            <pc:sldMk cId="0" sldId="267"/>
            <ac:spMk id="7" creationId="{F86F9989-EAB0-4D3A-822B-CDD78B72A0E2}"/>
          </ac:spMkLst>
        </pc:spChg>
        <pc:spChg chg="mod">
          <ac:chgData name="Gustavo Gino Terezo" userId="3eb37ca27a9574c6" providerId="LiveId" clId="{98A85F58-4DA2-450E-8D8D-CC35FC255EED}" dt="2023-05-31T21:05:07.329" v="87" actId="1076"/>
          <ac:spMkLst>
            <pc:docMk/>
            <pc:sldMk cId="0" sldId="267"/>
            <ac:spMk id="151" creationId="{00000000-0000-0000-0000-000000000000}"/>
          </ac:spMkLst>
        </pc:spChg>
        <pc:spChg chg="del mod">
          <ac:chgData name="Gustavo Gino Terezo" userId="3eb37ca27a9574c6" providerId="LiveId" clId="{98A85F58-4DA2-450E-8D8D-CC35FC255EED}" dt="2023-05-31T21:08:59.009" v="124" actId="478"/>
          <ac:spMkLst>
            <pc:docMk/>
            <pc:sldMk cId="0" sldId="267"/>
            <ac:spMk id="152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17:39.131" v="1037" actId="1076"/>
        <pc:sldMkLst>
          <pc:docMk/>
          <pc:sldMk cId="0" sldId="268"/>
        </pc:sldMkLst>
        <pc:spChg chg="mod">
          <ac:chgData name="Gustavo Gino Terezo" userId="3eb37ca27a9574c6" providerId="LiveId" clId="{98A85F58-4DA2-450E-8D8D-CC35FC255EED}" dt="2023-05-31T21:05:27.604" v="92" actId="14100"/>
          <ac:spMkLst>
            <pc:docMk/>
            <pc:sldMk cId="0" sldId="268"/>
            <ac:spMk id="158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05:31.989" v="93" actId="1076"/>
          <ac:spMkLst>
            <pc:docMk/>
            <pc:sldMk cId="0" sldId="268"/>
            <ac:spMk id="159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17:39.131" v="1037" actId="1076"/>
          <ac:spMkLst>
            <pc:docMk/>
            <pc:sldMk cId="0" sldId="268"/>
            <ac:spMk id="160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17:58.484" v="1041" actId="1076"/>
        <pc:sldMkLst>
          <pc:docMk/>
          <pc:sldMk cId="0" sldId="269"/>
        </pc:sldMkLst>
        <pc:spChg chg="mod">
          <ac:chgData name="Gustavo Gino Terezo" userId="3eb37ca27a9574c6" providerId="LiveId" clId="{98A85F58-4DA2-450E-8D8D-CC35FC255EED}" dt="2023-05-31T21:17:48.673" v="1040" actId="14100"/>
          <ac:spMkLst>
            <pc:docMk/>
            <pc:sldMk cId="0" sldId="269"/>
            <ac:spMk id="166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17:58.484" v="1041" actId="1076"/>
          <ac:spMkLst>
            <pc:docMk/>
            <pc:sldMk cId="0" sldId="269"/>
            <ac:spMk id="167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8:13.944" v="1045"/>
        <pc:sldMkLst>
          <pc:docMk/>
          <pc:sldMk cId="0" sldId="270"/>
        </pc:sldMkLst>
        <pc:spChg chg="add mod">
          <ac:chgData name="Gustavo Gino Terezo" userId="3eb37ca27a9574c6" providerId="LiveId" clId="{98A85F58-4DA2-450E-8D8D-CC35FC255EED}" dt="2023-05-31T21:18:13.944" v="1045"/>
          <ac:spMkLst>
            <pc:docMk/>
            <pc:sldMk cId="0" sldId="270"/>
            <ac:spMk id="7" creationId="{6A228870-A840-4CBA-B5DB-FEBEC9308889}"/>
          </ac:spMkLst>
        </pc:spChg>
        <pc:spChg chg="add mod">
          <ac:chgData name="Gustavo Gino Terezo" userId="3eb37ca27a9574c6" providerId="LiveId" clId="{98A85F58-4DA2-450E-8D8D-CC35FC255EED}" dt="2023-05-31T21:18:13.944" v="1045"/>
          <ac:spMkLst>
            <pc:docMk/>
            <pc:sldMk cId="0" sldId="270"/>
            <ac:spMk id="8" creationId="{DE096843-7F58-457A-B264-AE3FA9356FF8}"/>
          </ac:spMkLst>
        </pc:spChg>
        <pc:spChg chg="del mod">
          <ac:chgData name="Gustavo Gino Terezo" userId="3eb37ca27a9574c6" providerId="LiveId" clId="{98A85F58-4DA2-450E-8D8D-CC35FC255EED}" dt="2023-05-31T21:18:12.922" v="1044" actId="478"/>
          <ac:spMkLst>
            <pc:docMk/>
            <pc:sldMk cId="0" sldId="270"/>
            <ac:spMk id="175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1:18:11.015" v="1042" actId="478"/>
          <ac:spMkLst>
            <pc:docMk/>
            <pc:sldMk cId="0" sldId="270"/>
            <ac:spMk id="176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8:21.921" v="1049"/>
        <pc:sldMkLst>
          <pc:docMk/>
          <pc:sldMk cId="0" sldId="271"/>
        </pc:sldMkLst>
        <pc:spChg chg="add mod">
          <ac:chgData name="Gustavo Gino Terezo" userId="3eb37ca27a9574c6" providerId="LiveId" clId="{98A85F58-4DA2-450E-8D8D-CC35FC255EED}" dt="2023-05-31T21:18:21.921" v="1049"/>
          <ac:spMkLst>
            <pc:docMk/>
            <pc:sldMk cId="0" sldId="271"/>
            <ac:spMk id="7" creationId="{8CC450FF-7887-42FE-BD48-4FE37B7A0638}"/>
          </ac:spMkLst>
        </pc:spChg>
        <pc:spChg chg="add mod">
          <ac:chgData name="Gustavo Gino Terezo" userId="3eb37ca27a9574c6" providerId="LiveId" clId="{98A85F58-4DA2-450E-8D8D-CC35FC255EED}" dt="2023-05-31T21:18:21.921" v="1049"/>
          <ac:spMkLst>
            <pc:docMk/>
            <pc:sldMk cId="0" sldId="271"/>
            <ac:spMk id="8" creationId="{E272F5FE-7D24-425D-A7A5-5A17095846C1}"/>
          </ac:spMkLst>
        </pc:spChg>
        <pc:spChg chg="del mod">
          <ac:chgData name="Gustavo Gino Terezo" userId="3eb37ca27a9574c6" providerId="LiveId" clId="{98A85F58-4DA2-450E-8D8D-CC35FC255EED}" dt="2023-05-31T21:18:21.031" v="1048" actId="478"/>
          <ac:spMkLst>
            <pc:docMk/>
            <pc:sldMk cId="0" sldId="271"/>
            <ac:spMk id="184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1:18:18.358" v="1046" actId="478"/>
          <ac:spMkLst>
            <pc:docMk/>
            <pc:sldMk cId="0" sldId="271"/>
            <ac:spMk id="185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8:29.227" v="1052"/>
        <pc:sldMkLst>
          <pc:docMk/>
          <pc:sldMk cId="0" sldId="272"/>
        </pc:sldMkLst>
        <pc:spChg chg="add mod">
          <ac:chgData name="Gustavo Gino Terezo" userId="3eb37ca27a9574c6" providerId="LiveId" clId="{98A85F58-4DA2-450E-8D8D-CC35FC255EED}" dt="2023-05-31T21:18:29.227" v="1052"/>
          <ac:spMkLst>
            <pc:docMk/>
            <pc:sldMk cId="0" sldId="272"/>
            <ac:spMk id="8" creationId="{8B649B6D-73D1-4694-BA10-10A41AE653F7}"/>
          </ac:spMkLst>
        </pc:spChg>
        <pc:spChg chg="add mod">
          <ac:chgData name="Gustavo Gino Terezo" userId="3eb37ca27a9574c6" providerId="LiveId" clId="{98A85F58-4DA2-450E-8D8D-CC35FC255EED}" dt="2023-05-31T21:18:29.227" v="1052"/>
          <ac:spMkLst>
            <pc:docMk/>
            <pc:sldMk cId="0" sldId="272"/>
            <ac:spMk id="9" creationId="{047AE215-70CB-48BC-9FFE-E98530BBA108}"/>
          </ac:spMkLst>
        </pc:spChg>
        <pc:spChg chg="del">
          <ac:chgData name="Gustavo Gino Terezo" userId="3eb37ca27a9574c6" providerId="LiveId" clId="{98A85F58-4DA2-450E-8D8D-CC35FC255EED}" dt="2023-05-31T21:18:28.301" v="1051" actId="478"/>
          <ac:spMkLst>
            <pc:docMk/>
            <pc:sldMk cId="0" sldId="272"/>
            <ac:spMk id="193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1:18:26.102" v="1050" actId="478"/>
          <ac:spMkLst>
            <pc:docMk/>
            <pc:sldMk cId="0" sldId="272"/>
            <ac:spMk id="194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8:34.914" v="1055"/>
        <pc:sldMkLst>
          <pc:docMk/>
          <pc:sldMk cId="0" sldId="273"/>
        </pc:sldMkLst>
        <pc:spChg chg="add mod">
          <ac:chgData name="Gustavo Gino Terezo" userId="3eb37ca27a9574c6" providerId="LiveId" clId="{98A85F58-4DA2-450E-8D8D-CC35FC255EED}" dt="2023-05-31T21:18:34.914" v="1055"/>
          <ac:spMkLst>
            <pc:docMk/>
            <pc:sldMk cId="0" sldId="273"/>
            <ac:spMk id="7" creationId="{2DE30020-73E0-448E-9531-8E00655AEBED}"/>
          </ac:spMkLst>
        </pc:spChg>
        <pc:spChg chg="add mod">
          <ac:chgData name="Gustavo Gino Terezo" userId="3eb37ca27a9574c6" providerId="LiveId" clId="{98A85F58-4DA2-450E-8D8D-CC35FC255EED}" dt="2023-05-31T21:18:34.914" v="1055"/>
          <ac:spMkLst>
            <pc:docMk/>
            <pc:sldMk cId="0" sldId="273"/>
            <ac:spMk id="8" creationId="{DC755DE8-52DA-4732-B258-D609951B693A}"/>
          </ac:spMkLst>
        </pc:spChg>
        <pc:spChg chg="del">
          <ac:chgData name="Gustavo Gino Terezo" userId="3eb37ca27a9574c6" providerId="LiveId" clId="{98A85F58-4DA2-450E-8D8D-CC35FC255EED}" dt="2023-05-31T21:18:33.898" v="1054" actId="478"/>
          <ac:spMkLst>
            <pc:docMk/>
            <pc:sldMk cId="0" sldId="273"/>
            <ac:spMk id="203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1:18:32.238" v="1053" actId="478"/>
          <ac:spMkLst>
            <pc:docMk/>
            <pc:sldMk cId="0" sldId="273"/>
            <ac:spMk id="204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18:54.622" v="1059" actId="1076"/>
        <pc:sldMkLst>
          <pc:docMk/>
          <pc:sldMk cId="0" sldId="274"/>
        </pc:sldMkLst>
        <pc:spChg chg="mod">
          <ac:chgData name="Gustavo Gino Terezo" userId="3eb37ca27a9574c6" providerId="LiveId" clId="{98A85F58-4DA2-450E-8D8D-CC35FC255EED}" dt="2023-05-31T21:18:40.341" v="1056" actId="14100"/>
          <ac:spMkLst>
            <pc:docMk/>
            <pc:sldMk cId="0" sldId="274"/>
            <ac:spMk id="212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18:48.158" v="1058" actId="1076"/>
          <ac:spMkLst>
            <pc:docMk/>
            <pc:sldMk cId="0" sldId="274"/>
            <ac:spMk id="213" creationId="{00000000-0000-0000-0000-000000000000}"/>
          </ac:spMkLst>
        </pc:spChg>
        <pc:spChg chg="mod">
          <ac:chgData name="Gustavo Gino Terezo" userId="3eb37ca27a9574c6" providerId="LiveId" clId="{98A85F58-4DA2-450E-8D8D-CC35FC255EED}" dt="2023-05-31T21:18:54.622" v="1059" actId="1076"/>
          <ac:spMkLst>
            <pc:docMk/>
            <pc:sldMk cId="0" sldId="274"/>
            <ac:spMk id="214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9:09.866" v="1062" actId="1076"/>
        <pc:sldMkLst>
          <pc:docMk/>
          <pc:sldMk cId="0" sldId="275"/>
        </pc:sldMkLst>
        <pc:spChg chg="add mod">
          <ac:chgData name="Gustavo Gino Terezo" userId="3eb37ca27a9574c6" providerId="LiveId" clId="{98A85F58-4DA2-450E-8D8D-CC35FC255EED}" dt="2023-05-31T21:19:09.866" v="1062" actId="1076"/>
          <ac:spMkLst>
            <pc:docMk/>
            <pc:sldMk cId="0" sldId="275"/>
            <ac:spMk id="6" creationId="{240AEA17-3701-4388-B429-C6B1B4CBD5C7}"/>
          </ac:spMkLst>
        </pc:spChg>
        <pc:spChg chg="del">
          <ac:chgData name="Gustavo Gino Terezo" userId="3eb37ca27a9574c6" providerId="LiveId" clId="{98A85F58-4DA2-450E-8D8D-CC35FC255EED}" dt="2023-05-31T20:36:17.752" v="2" actId="478"/>
          <ac:spMkLst>
            <pc:docMk/>
            <pc:sldMk cId="0" sldId="275"/>
            <ac:spMk id="222" creationId="{00000000-0000-0000-0000-000000000000}"/>
          </ac:spMkLst>
        </pc:spChg>
      </pc:sldChg>
      <pc:sldChg chg="addSp delSp modSp mod">
        <pc:chgData name="Gustavo Gino Terezo" userId="3eb37ca27a9574c6" providerId="LiveId" clId="{98A85F58-4DA2-450E-8D8D-CC35FC255EED}" dt="2023-05-31T21:19:22.589" v="1065" actId="1076"/>
        <pc:sldMkLst>
          <pc:docMk/>
          <pc:sldMk cId="0" sldId="276"/>
        </pc:sldMkLst>
        <pc:spChg chg="add del mod">
          <ac:chgData name="Gustavo Gino Terezo" userId="3eb37ca27a9574c6" providerId="LiveId" clId="{98A85F58-4DA2-450E-8D8D-CC35FC255EED}" dt="2023-05-31T20:36:34.124" v="5"/>
          <ac:spMkLst>
            <pc:docMk/>
            <pc:sldMk cId="0" sldId="276"/>
            <ac:spMk id="7" creationId="{1C9C5E6B-C9D6-410B-80DC-65535E599E32}"/>
          </ac:spMkLst>
        </pc:spChg>
        <pc:spChg chg="add del mod">
          <ac:chgData name="Gustavo Gino Terezo" userId="3eb37ca27a9574c6" providerId="LiveId" clId="{98A85F58-4DA2-450E-8D8D-CC35FC255EED}" dt="2023-05-31T20:36:34.124" v="5"/>
          <ac:spMkLst>
            <pc:docMk/>
            <pc:sldMk cId="0" sldId="276"/>
            <ac:spMk id="8" creationId="{D464ADDD-0C79-4FB2-95DA-9ADEDA62F55F}"/>
          </ac:spMkLst>
        </pc:spChg>
        <pc:spChg chg="add mod">
          <ac:chgData name="Gustavo Gino Terezo" userId="3eb37ca27a9574c6" providerId="LiveId" clId="{98A85F58-4DA2-450E-8D8D-CC35FC255EED}" dt="2023-05-31T21:19:22.589" v="1065" actId="1076"/>
          <ac:spMkLst>
            <pc:docMk/>
            <pc:sldMk cId="0" sldId="276"/>
            <ac:spMk id="9" creationId="{16EBDFA9-8F6C-413C-A2A0-E0F64C19365D}"/>
          </ac:spMkLst>
        </pc:spChg>
        <pc:spChg chg="add mod">
          <ac:chgData name="Gustavo Gino Terezo" userId="3eb37ca27a9574c6" providerId="LiveId" clId="{98A85F58-4DA2-450E-8D8D-CC35FC255EED}" dt="2023-05-31T21:19:18.508" v="1064" actId="1076"/>
          <ac:spMkLst>
            <pc:docMk/>
            <pc:sldMk cId="0" sldId="276"/>
            <ac:spMk id="10" creationId="{5F0D98CE-3C11-4A67-9EE1-B73A59E64EDE}"/>
          </ac:spMkLst>
        </pc:spChg>
        <pc:spChg chg="del">
          <ac:chgData name="Gustavo Gino Terezo" userId="3eb37ca27a9574c6" providerId="LiveId" clId="{98A85F58-4DA2-450E-8D8D-CC35FC255EED}" dt="2023-05-31T20:36:35.381" v="6" actId="478"/>
          <ac:spMkLst>
            <pc:docMk/>
            <pc:sldMk cId="0" sldId="276"/>
            <ac:spMk id="228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0:36:07.356" v="1" actId="478"/>
          <ac:spMkLst>
            <pc:docMk/>
            <pc:sldMk cId="0" sldId="276"/>
            <ac:spMk id="230" creationId="{00000000-0000-0000-0000-000000000000}"/>
          </ac:spMkLst>
        </pc:spChg>
        <pc:spChg chg="del">
          <ac:chgData name="Gustavo Gino Terezo" userId="3eb37ca27a9574c6" providerId="LiveId" clId="{98A85F58-4DA2-450E-8D8D-CC35FC255EED}" dt="2023-05-31T20:36:06.725" v="0" actId="478"/>
          <ac:spMkLst>
            <pc:docMk/>
            <pc:sldMk cId="0" sldId="276"/>
            <ac:spMk id="231" creationId="{00000000-0000-0000-0000-000000000000}"/>
          </ac:spMkLst>
        </pc:spChg>
      </pc:sldChg>
      <pc:sldChg chg="modSp mod">
        <pc:chgData name="Gustavo Gino Terezo" userId="3eb37ca27a9574c6" providerId="LiveId" clId="{98A85F58-4DA2-450E-8D8D-CC35FC255EED}" dt="2023-05-31T21:19:34.924" v="1067" actId="1076"/>
        <pc:sldMkLst>
          <pc:docMk/>
          <pc:sldMk cId="0" sldId="277"/>
        </pc:sldMkLst>
        <pc:spChg chg="mod">
          <ac:chgData name="Gustavo Gino Terezo" userId="3eb37ca27a9574c6" providerId="LiveId" clId="{98A85F58-4DA2-450E-8D8D-CC35FC255EED}" dt="2023-05-31T21:19:34.924" v="1067" actId="1076"/>
          <ac:spMkLst>
            <pc:docMk/>
            <pc:sldMk cId="0" sldId="277"/>
            <ac:spMk id="237" creationId="{00000000-0000-0000-0000-000000000000}"/>
          </ac:spMkLst>
        </pc:spChg>
      </pc:sldChg>
      <pc:sldChg chg="modSp add mod">
        <pc:chgData name="Gustavo Gino Terezo" userId="3eb37ca27a9574c6" providerId="LiveId" clId="{98A85F58-4DA2-450E-8D8D-CC35FC255EED}" dt="2023-05-31T21:17:18.909" v="1033" actId="11"/>
        <pc:sldMkLst>
          <pc:docMk/>
          <pc:sldMk cId="518827359" sldId="279"/>
        </pc:sldMkLst>
        <pc:spChg chg="mod">
          <ac:chgData name="Gustavo Gino Terezo" userId="3eb37ca27a9574c6" providerId="LiveId" clId="{98A85F58-4DA2-450E-8D8D-CC35FC255EED}" dt="2023-05-31T21:17:18.909" v="1033" actId="11"/>
          <ac:spMkLst>
            <pc:docMk/>
            <pc:sldMk cId="518827359" sldId="279"/>
            <ac:spMk id="7" creationId="{F86F9989-EAB0-4D3A-822B-CDD78B72A0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00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74d6d28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1e374d6d2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91219" y="372778"/>
            <a:ext cx="11409600" cy="5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 de SW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Bem-Star System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pt-BR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02</a:t>
            </a:r>
            <a:endParaRPr sz="4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Teste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30373" y="1356844"/>
            <a:ext cx="105699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o teste de volume, também será verificado se o sistema é capaz de gerar corretamente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relatórios e consultas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base nos dados volumosos. Isso garantirá que a funcionalidade de consulta do histórico de doenças seja eficiente mesmo com um grande volume de dados armazenados.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realizar o teste de volume, serão monitorados os recursos de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uso de CPU, memória e espaço em disco, para identificar possíveis gargalos ou limitações do sistema. Os resultados do teste de volume serão registrados e quaisquer problemas identificados serão corrigidos antes da implantação do software.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execução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30373" y="1356844"/>
            <a:ext cx="10569900" cy="5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Critérios de cobertura de teste: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estabelecer a porcentagem mínima de cobertura que cada tipo de teste deve alcançar para considerar que a funcionalidade foi testada de forma satisfatória. Por exemplo, os testes unitários devem atingir uma cobertura de código de pelo menos 80%.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Critérios de passagem/reprovação: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Usamos para determinar os resultados que levam ao sucesso ou à reprovação de um caso de teste. Por exemplo, um caso de teste é considerado aprovado se todas as etapas forem concluídas sem erros. Caso contrário, ele é reprovado e requer ação corretiva.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Critérios de reteste: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definir quando é necessário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retestar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item ou uma funcionalidade. Isso pode incluir situações como alterações significativas no código, correção de defeitos ou mudanças nos requisitos. O critério para reteste deve ser claramente estabelecido para garantir a integridade e a confiabilidade dos testes.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Teste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F86F9989-EAB0-4D3A-822B-CDD78B72A0E2}"/>
              </a:ext>
            </a:extLst>
          </p:cNvPr>
          <p:cNvSpPr txBox="1"/>
          <p:nvPr/>
        </p:nvSpPr>
        <p:spPr>
          <a:xfrm>
            <a:off x="330373" y="1356619"/>
            <a:ext cx="10888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242468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Ambiente de teste requer os seguintes elementos de software básicos:</a:t>
            </a:r>
          </a:p>
          <a:p>
            <a:pPr marL="457200" marR="242468" lvl="2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pt-BR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Sistema operacional compatível: O software deve ser testado nos seguintes sistemas operacionais: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</a:rPr>
              <a:t>Windows 10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pt-BR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macOS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Mojave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</a:rPr>
              <a:t>Linux Ubuntu 20.04 LTS</a:t>
            </a:r>
          </a:p>
          <a:p>
            <a:pPr marL="114300" marR="242468" lvl="8" algn="just">
              <a:lnSpc>
                <a:spcPct val="150000"/>
              </a:lnSpc>
              <a:buClr>
                <a:schemeClr val="dk1"/>
              </a:buClr>
              <a:buSzPts val="1800"/>
            </a:pPr>
            <a:endParaRPr lang="pt-BR" sz="1800" dirty="0">
              <a:solidFill>
                <a:schemeClr val="tx1"/>
              </a:solidFill>
            </a:endParaRP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 startAt="2"/>
            </a:pPr>
            <a:r>
              <a:rPr lang="pt-BR" sz="1800" dirty="0">
                <a:solidFill>
                  <a:schemeClr val="tx1"/>
                </a:solidFill>
              </a:rPr>
              <a:t>Servidor de Banco de Dados: O software é integrado a um servidor de banco de dados, e os teste devem ser realizados utilizando o servidor: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</a:rPr>
              <a:t>MySQL – versão 8.0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Teste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F86F9989-EAB0-4D3A-822B-CDD78B72A0E2}"/>
              </a:ext>
            </a:extLst>
          </p:cNvPr>
          <p:cNvSpPr txBox="1"/>
          <p:nvPr/>
        </p:nvSpPr>
        <p:spPr>
          <a:xfrm>
            <a:off x="330373" y="1356619"/>
            <a:ext cx="10888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 startAt="3"/>
            </a:pPr>
            <a:r>
              <a:rPr lang="pt-BR" sz="1800" dirty="0">
                <a:solidFill>
                  <a:schemeClr val="tx1"/>
                </a:solidFill>
              </a:rPr>
              <a:t>Ferramentas de Automação de Testes: Os testes automatizados serão executados utilizando as seguintes ferramentas: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Selenium WebDriver para automação de testes de interface de usuário</a:t>
            </a:r>
          </a:p>
          <a:p>
            <a:pPr marL="457200" marR="242468" lvl="8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JUnit como framework de testes unitários para testes automatizados de componentes e classes</a:t>
            </a:r>
          </a:p>
        </p:txBody>
      </p:sp>
    </p:spTree>
    <p:extLst>
      <p:ext uri="{BB962C8B-B14F-4D97-AF65-F5344CB8AC3E}">
        <p14:creationId xmlns:p14="http://schemas.microsoft.com/office/powerpoint/2010/main" val="51882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82555" y="310144"/>
            <a:ext cx="56365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30373" y="894919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30373" y="1356619"/>
            <a:ext cx="108888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42468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análise por Ponto de Função é uma técnica de medição que se baseia em medidas estabelecidas pela metodologia utilizada, a fim de determinar o valor de uma funcionalidade ou do sistema como um todo. Esses pontos de função podem ser utilizados para estimar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esforço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r>
              <a:rPr lang="pt-BR" sz="18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 implementação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outros aspectos relacionados ao projeto de software.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246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2468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do levantamento do diagrama de classes do projeto, foi possível identificar as principais funcionalidades do sistema e classificá-las de acordo com as categorias definidas pela metodologia de análise por Ponto de Função. Cada funcionalidade é avaliada levando-se em conta fatores como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número de transações,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número de dados de entrada e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entre outros.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82555" y="310144"/>
            <a:ext cx="503282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87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952500" y="2098725"/>
          <a:ext cx="10287000" cy="371555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pt-BR" sz="1700" b="1" u="none" strike="noStrike" cap="none"/>
                        <a:t>Método Função</a:t>
                      </a:r>
                      <a:endParaRPr sz="17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PF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b="1" u="none" strike="noStrike" cap="none"/>
                        <a:t>Total 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                                                                      </a:t>
                      </a:r>
                      <a:r>
                        <a:rPr lang="pt-BR" sz="1400" b="1" u="none" strike="noStrike" cap="none"/>
                        <a:t>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gerenciarProjetos()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Atualizar 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 dirty="0"/>
                        <a:t>                                                                                                     Criar</a:t>
                      </a:r>
                      <a:endParaRPr sz="1400" b="1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 dirty="0"/>
                        <a:t>                                                                                              Pesquisar</a:t>
                      </a:r>
                      <a:endParaRPr sz="14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 dirty="0"/>
                        <a:t>                               gerenciarDoenças();</a:t>
                      </a:r>
                      <a:endParaRPr sz="1400" b="1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 dirty="0"/>
                        <a:t>                                                                                                Atualizar</a:t>
                      </a:r>
                      <a:endParaRPr sz="1400" b="1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 dirty="0"/>
                        <a:t>                                                                                                  Deletar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10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87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952500" y="2098725"/>
          <a:ext cx="10287000" cy="371555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pt-BR" sz="1700" b="1" u="none" strike="noStrike" cap="none"/>
                        <a:t>Método Função</a:t>
                      </a:r>
                      <a:endParaRPr sz="17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PF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b="1" u="none" strike="noStrike" cap="none"/>
                        <a:t>Total 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                                                                      </a:t>
                      </a:r>
                      <a:r>
                        <a:rPr lang="pt-BR" sz="1400" b="1" u="none" strike="noStrike" cap="none"/>
                        <a:t>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gerenciarUsuários()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Atualizar 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   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gerenciarPaciente();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Atualizar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Google Shape;166;p27">
            <a:extLst>
              <a:ext uri="{FF2B5EF4-FFF2-40B4-BE49-F238E27FC236}">
                <a16:creationId xmlns:a16="http://schemas.microsoft.com/office/drawing/2014/main" id="{6A228870-A840-4CBA-B5DB-FEBEC9308889}"/>
              </a:ext>
            </a:extLst>
          </p:cNvPr>
          <p:cNvSpPr txBox="1"/>
          <p:nvPr/>
        </p:nvSpPr>
        <p:spPr>
          <a:xfrm>
            <a:off x="382555" y="310144"/>
            <a:ext cx="503282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7">
            <a:extLst>
              <a:ext uri="{FF2B5EF4-FFF2-40B4-BE49-F238E27FC236}">
                <a16:creationId xmlns:a16="http://schemas.microsoft.com/office/drawing/2014/main" id="{DE096843-7F58-457A-B264-AE3FA9356FF8}"/>
              </a:ext>
            </a:extLst>
          </p:cNvPr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87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952500" y="2098725"/>
          <a:ext cx="10287000" cy="371555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pt-BR" sz="1700" b="1" u="none" strike="noStrike" cap="none"/>
                        <a:t>Método Função</a:t>
                      </a:r>
                      <a:endParaRPr sz="17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PF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b="1" u="none" strike="noStrike" cap="none"/>
                        <a:t>Total 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                                                                      </a:t>
                      </a:r>
                      <a:r>
                        <a:rPr lang="pt-BR" sz="1400" b="1" u="none" strike="noStrike" cap="none"/>
                        <a:t>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gerenciarFuncionário()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Atualizar 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   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gerenciarMédico();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Atualizar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Google Shape;166;p27">
            <a:extLst>
              <a:ext uri="{FF2B5EF4-FFF2-40B4-BE49-F238E27FC236}">
                <a16:creationId xmlns:a16="http://schemas.microsoft.com/office/drawing/2014/main" id="{8CC450FF-7887-42FE-BD48-4FE37B7A0638}"/>
              </a:ext>
            </a:extLst>
          </p:cNvPr>
          <p:cNvSpPr txBox="1"/>
          <p:nvPr/>
        </p:nvSpPr>
        <p:spPr>
          <a:xfrm>
            <a:off x="382555" y="310144"/>
            <a:ext cx="503282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7">
            <a:extLst>
              <a:ext uri="{FF2B5EF4-FFF2-40B4-BE49-F238E27FC236}">
                <a16:creationId xmlns:a16="http://schemas.microsoft.com/office/drawing/2014/main" id="{E272F5FE-7D24-425D-A7A5-5A17095846C1}"/>
              </a:ext>
            </a:extLst>
          </p:cNvPr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505875" y="2044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87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2505875" y="2044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879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952500" y="2098800"/>
          <a:ext cx="10287000" cy="371555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pt-BR" sz="1700" b="1" u="none" strike="noStrike" cap="none"/>
                        <a:t>Método Função</a:t>
                      </a:r>
                      <a:endParaRPr sz="17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PF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b="1" u="none" strike="noStrike" cap="none"/>
                        <a:t>Total 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                                                                      </a:t>
                      </a:r>
                      <a:r>
                        <a:rPr lang="pt-BR" sz="1400" b="1" u="none" strike="noStrike" cap="none"/>
                        <a:t>Criar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Pesquisar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gerenciarAdministrador()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Atualizar </a:t>
                      </a: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                                                                                                 Deletar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 </a:t>
                      </a: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rowSpan="4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                                                          </a:t>
                      </a:r>
                      <a:r>
                        <a:rPr lang="pt-BR" sz="1400" b="1" u="none" strike="noStrike" cap="none">
                          <a:solidFill>
                            <a:schemeClr val="dk1"/>
                          </a:solidFill>
                        </a:rPr>
                        <a:t>Criar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b="1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                                                   Pesquisar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b="1" u="none" strike="noStrike" cap="none">
                          <a:solidFill>
                            <a:schemeClr val="dk1"/>
                          </a:solidFill>
                        </a:rPr>
                        <a:t>                              gerenciarHistóricoDoenças();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b="1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                                                     Atualizar 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b="1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                                                       Deletar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43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Google Shape;166;p27">
            <a:extLst>
              <a:ext uri="{FF2B5EF4-FFF2-40B4-BE49-F238E27FC236}">
                <a16:creationId xmlns:a16="http://schemas.microsoft.com/office/drawing/2014/main" id="{8B649B6D-73D1-4694-BA10-10A41AE653F7}"/>
              </a:ext>
            </a:extLst>
          </p:cNvPr>
          <p:cNvSpPr txBox="1"/>
          <p:nvPr/>
        </p:nvSpPr>
        <p:spPr>
          <a:xfrm>
            <a:off x="382555" y="310144"/>
            <a:ext cx="503282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67;p27">
            <a:extLst>
              <a:ext uri="{FF2B5EF4-FFF2-40B4-BE49-F238E27FC236}">
                <a16:creationId xmlns:a16="http://schemas.microsoft.com/office/drawing/2014/main" id="{047AE215-70CB-48BC-9FFE-E98530BBA108}"/>
              </a:ext>
            </a:extLst>
          </p:cNvPr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952500" y="1946325"/>
          <a:ext cx="10287000" cy="44193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pt-BR" sz="1700" b="1" u="none" strike="noStrike" cap="none"/>
                        <a:t>Método Função</a:t>
                      </a:r>
                      <a:endParaRPr sz="17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b="1" u="none" strike="noStrike" cap="none"/>
                        <a:t>PF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500" b="1" u="none" strike="noStrike" cap="none"/>
                        <a:t>Total </a:t>
                      </a:r>
                      <a:endParaRPr sz="15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952500" y="2384963"/>
          <a:ext cx="10287000" cy="195069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21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</a:t>
                      </a:r>
                      <a:r>
                        <a:rPr lang="pt-BR" sz="1400" b="1" u="none" strike="noStrike" cap="none"/>
                        <a:t>visualizarProntuario();</a:t>
                      </a:r>
                      <a:r>
                        <a:rPr lang="pt-BR" sz="1400" u="none" strike="noStrike" cap="none"/>
                        <a:t>                        </a:t>
                      </a:r>
                      <a:r>
                        <a:rPr lang="pt-BR" sz="1400" b="1" u="none" strike="noStrike" cap="none"/>
                        <a:t>Pesquisar </a:t>
                      </a:r>
                      <a:r>
                        <a:rPr lang="pt-BR" sz="1400" u="none" strike="noStrike" cap="none"/>
                        <a:t>  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13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                               </a:t>
                      </a:r>
                      <a:r>
                        <a:rPr lang="pt-BR" sz="1400" b="1" u="none" strike="noStrike" cap="none"/>
                        <a:t>login();   </a:t>
                      </a:r>
                      <a:r>
                        <a:rPr lang="pt-BR" sz="1400" u="none" strike="noStrike" cap="none"/>
                        <a:t>                                               </a:t>
                      </a:r>
                      <a:r>
                        <a:rPr lang="pt-BR" sz="1400" b="1" u="none" strike="noStrike" cap="none"/>
                        <a:t>Pesquisar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10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Total da APF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357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166;p27">
            <a:extLst>
              <a:ext uri="{FF2B5EF4-FFF2-40B4-BE49-F238E27FC236}">
                <a16:creationId xmlns:a16="http://schemas.microsoft.com/office/drawing/2014/main" id="{2DE30020-73E0-448E-9531-8E00655AEBED}"/>
              </a:ext>
            </a:extLst>
          </p:cNvPr>
          <p:cNvSpPr txBox="1"/>
          <p:nvPr/>
        </p:nvSpPr>
        <p:spPr>
          <a:xfrm>
            <a:off x="382555" y="310144"/>
            <a:ext cx="503282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7;p27">
            <a:extLst>
              <a:ext uri="{FF2B5EF4-FFF2-40B4-BE49-F238E27FC236}">
                <a16:creationId xmlns:a16="http://schemas.microsoft.com/office/drawing/2014/main" id="{DC755DE8-52DA-4732-B258-D609951B693A}"/>
              </a:ext>
            </a:extLst>
          </p:cNvPr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82555" y="310144"/>
            <a:ext cx="25678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0800" y="2108658"/>
            <a:ext cx="11570400" cy="264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 Vitor da Silva Barros - 819159969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 Tonon Gregorio Franco - 822151684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Victor de Andrade - 822165547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Gino Terezo - 822126105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Souza - 822158424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Afonso Batista - 822154497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82555" y="310144"/>
            <a:ext cx="491741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310800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Valorização do Sistema Operacional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330373" y="1356844"/>
            <a:ext cx="10888800" cy="4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42096" lvl="0" indent="-349250" algn="just" rtl="0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Utilizando-se como base os valores cobrados por ponto de função no mercado atual, onde os mesmos podem variar de R$250 a R$1000, foi estipulado para o desenvolvimento do sistema, o valor de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R$200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ponto de função, podendo-se é claro, ser negociado.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42096" lvl="0" indent="0" algn="just" rtl="0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1901" lvl="0" indent="-342900" algn="just" rtl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tempo que será necessário para o desenvolvimento por ponto de função, foi estimado em 1 hora, ou seja, o total para o desenvolvimento dos pontos de função seria igual a 357 horas, o equivalente a 45 dias, sendo que seriam usados 8 horas diárias para o desenvolvimento.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2096" lvl="0" indent="0" algn="just" rtl="0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1901" lvl="0" indent="0" algn="just" rtl="0">
              <a:lnSpc>
                <a:spcPct val="115000"/>
              </a:lnSpc>
              <a:spcBef>
                <a:spcPts val="14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242096" lvl="0" indent="0" algn="just" rtl="0">
              <a:lnSpc>
                <a:spcPct val="200000"/>
              </a:lnSpc>
              <a:spcBef>
                <a:spcPts val="66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82555" y="310144"/>
            <a:ext cx="43728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CONSIDERAÇÕES FINAIS </a:t>
            </a:r>
            <a:endParaRPr sz="3200" b="1" i="0" u="none" strike="noStrike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22;p33">
            <a:extLst>
              <a:ext uri="{FF2B5EF4-FFF2-40B4-BE49-F238E27FC236}">
                <a16:creationId xmlns:a16="http://schemas.microsoft.com/office/drawing/2014/main" id="{240AEA17-3701-4388-B429-C6B1B4CBD5C7}"/>
              </a:ext>
            </a:extLst>
          </p:cNvPr>
          <p:cNvSpPr txBox="1"/>
          <p:nvPr/>
        </p:nvSpPr>
        <p:spPr>
          <a:xfrm>
            <a:off x="330373" y="894919"/>
            <a:ext cx="108246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O presente trabalho abordou a temática das entregas de engenharia de software e gestão de software, com foco no desenvolvimento de um software relacionado aos Objetivos de Desenvolvimento Sustentável (ODS) da ONU, principalmente na área da saúde. Ao longo da pesquisa, foi possível </a:t>
            </a:r>
            <a:r>
              <a:rPr lang="pt-BR" sz="1800" b="1" dirty="0">
                <a:solidFill>
                  <a:srgbClr val="434343"/>
                </a:solidFill>
              </a:rPr>
              <a:t>explorar os desafios e as melhores práticas</a:t>
            </a:r>
            <a:r>
              <a:rPr lang="pt-BR" sz="1800" dirty="0">
                <a:solidFill>
                  <a:schemeClr val="dk1"/>
                </a:solidFill>
              </a:rPr>
              <a:t> envolvidas nesse contexto, bem como os benefícios e impactos positivos que podem ser alcançados por meio da aplicação da engenharia de software e da gestão adequada nesse tipo de projeto.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Um dos principais pontos destacados neste trabalho é a importância de alinhar as entregas de engenharia de software e a gestão do projeto. Os ODS fornecem uma estrutura globalmente reconhecida e amplamente aceita para direcionar esforços em direção ao desenvolvimento sustentável, e a utilização de software como ferramenta nessa jornada pode contribuir significativamente para alcançar essas metas.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82555" y="310144"/>
            <a:ext cx="437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CONSIDERAÇÕES FINAIS </a:t>
            </a:r>
            <a:endParaRPr sz="3200" b="1" i="0" u="none" strike="noStrike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1;p34">
            <a:extLst>
              <a:ext uri="{FF2B5EF4-FFF2-40B4-BE49-F238E27FC236}">
                <a16:creationId xmlns:a16="http://schemas.microsoft.com/office/drawing/2014/main" id="{16EBDFA9-8F6C-413C-A2A0-E0F64C19365D}"/>
              </a:ext>
            </a:extLst>
          </p:cNvPr>
          <p:cNvSpPr txBox="1"/>
          <p:nvPr/>
        </p:nvSpPr>
        <p:spPr>
          <a:xfrm>
            <a:off x="330373" y="1356844"/>
            <a:ext cx="108246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A engenharia de software desempenha um papel fundamental na criação de soluções tecnológicas inovadoras que podem melhorar a saúde e o bem-estar das pessoas. Ao aplicar as práticas adequadas de engenharia de software, como o desenvolvimento ágil, a prototipagem rápida e a colaboração multidisciplinar, é possível criar softwares mais eficientes, confiáveis e adaptáveis às necessidades dos usuários e das comunidades envolvidas.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dirty="0">
                <a:solidFill>
                  <a:schemeClr val="dk1"/>
                </a:solidFill>
              </a:rPr>
              <a:t>Além disso, a gestão de software desempenha um papel crucial no sucesso do projeto. A gestão adequada envolve a definição clara de requisitos, o planejamento estratégico, o acompanhamento do progresso, a alocação eficiente de recursos e a garantia da qualidade. A adoção de boas práticas de gestão de software contribui para o cumprimento dos prazos, a redução de custos e a entrega de um software de alta qualidade, capaz de atender às necessidades dos usuários e promover um impacto positivo na área da saúde.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" name="Google Shape;230;p34">
            <a:extLst>
              <a:ext uri="{FF2B5EF4-FFF2-40B4-BE49-F238E27FC236}">
                <a16:creationId xmlns:a16="http://schemas.microsoft.com/office/drawing/2014/main" id="{5F0D98CE-3C11-4A67-9EE1-B73A59E64EDE}"/>
              </a:ext>
            </a:extLst>
          </p:cNvPr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Considerações Finais sobre as </a:t>
            </a:r>
            <a:r>
              <a:rPr lang="pt-BR" sz="2400" b="1" dirty="0" err="1">
                <a:latin typeface="Calibri"/>
                <a:ea typeface="Calibri"/>
                <a:cs typeface="Calibri"/>
                <a:sym typeface="Calibri"/>
              </a:rPr>
              <a:t>Uc</a:t>
            </a:r>
            <a:endParaRPr sz="2400" b="1" i="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330373" y="1409824"/>
            <a:ext cx="113589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1.	Valderramas, E.L.B. (2023). Gestão e qualidade de software. Universidade São Judas Tadeu – Mooca. Material da aula disponibilizado por PDF.</a:t>
            </a:r>
            <a:endParaRPr sz="1800" dirty="0">
              <a:solidFill>
                <a:schemeClr val="dk1"/>
              </a:solidFill>
            </a:endParaRPr>
          </a:p>
          <a:p>
            <a:pPr marL="257175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2.	Nações Unidas. (2023). Objetivos de Desenvolvimento Sustentável: Saúde e Bem-Estar. Recuperado de https://brasil.un.org/</a:t>
            </a:r>
            <a:r>
              <a:rPr lang="pt-BR" sz="1800" dirty="0" err="1">
                <a:solidFill>
                  <a:schemeClr val="dk1"/>
                </a:solidFill>
              </a:rPr>
              <a:t>pt-br</a:t>
            </a:r>
            <a:r>
              <a:rPr lang="pt-BR" sz="1800" dirty="0">
                <a:solidFill>
                  <a:schemeClr val="dk1"/>
                </a:solidFill>
              </a:rPr>
              <a:t>/</a:t>
            </a:r>
            <a:r>
              <a:rPr lang="pt-BR" sz="1800" dirty="0" err="1">
                <a:solidFill>
                  <a:schemeClr val="dk1"/>
                </a:solidFill>
              </a:rPr>
              <a:t>sdgs</a:t>
            </a:r>
            <a:r>
              <a:rPr lang="pt-BR" sz="1800" dirty="0">
                <a:solidFill>
                  <a:schemeClr val="dk1"/>
                </a:solidFill>
              </a:rPr>
              <a:t>/3.</a:t>
            </a:r>
            <a:endParaRPr sz="1800" dirty="0">
              <a:solidFill>
                <a:schemeClr val="dk1"/>
              </a:solidFill>
            </a:endParaRPr>
          </a:p>
          <a:p>
            <a:pPr marL="257175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3.	OpenAI. (2021). ChatGPT [Modelo de linguagem]. OpenAI API. https://openai.com.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82555" y="310144"/>
            <a:ext cx="24769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4134707" y="2679500"/>
            <a:ext cx="390036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!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2555" y="310144"/>
            <a:ext cx="25362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3200" b="1" i="0" u="none" strike="noStrike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30373" y="1449019"/>
            <a:ext cx="11290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Tratando-se de um dos muitos temas importantes que a ONU definiu como um objetivo mundial, escolhemos a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Saúde e Bem-Estar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 motivo de a mesma, muitas vezes ser desorganizada e de difícil acesso para as pessoas mais necessitadas.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isso em mente, será criado um sistema onde haverá a organização das pessoas a partir de cadastros, para que seja feito um levantamento das pessoas, e será feito no mesmo sistema a compilação do histórico de saúde dos cadastrados dos mesmos. Feito isso, será mais fácil identificar padrões de doenças e irá corroborar com os tratamentos por áreas urbanas.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30373" y="894919"/>
            <a:ext cx="253620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82555" y="310144"/>
            <a:ext cx="253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3200" b="1" i="0" u="none" strike="noStrike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30373" y="1449244"/>
            <a:ext cx="112902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SB_001 - Identificação e cadastro das pessoas no sistema :</a:t>
            </a:r>
            <a:r>
              <a:rPr lang="pt-BR" sz="1800" b="0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Nesse projeto, será feito o levantamento das pessoas que se enquadram na definição da ODS e cadastro das mesmas.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SB_002 - Cadastro das doenças existentes e que afetam as pessoas :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Nesse projeto, será feito o levantamento das doenças que existem no planeta e será feito o cadastro das mesmas no sistema e com isso, será mais prático identificar o tipo de doença que o paciente avaliado possui. OBS: esse projeto está alinhado com o projeto SB_001, pois para a inclusão da doença no prontuário do paciente, o mesmo precisará estar cadastrado no sistema.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30373" y="895144"/>
            <a:ext cx="1129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dos Projetos que serão utilizados para atender a ODS escolhida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82555" y="310144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Integração Contínua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30373" y="1356844"/>
            <a:ext cx="11168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entregas foram feitas semanalmente conforme as </a:t>
            </a:r>
            <a:r>
              <a:rPr lang="pt-BR" sz="1800" dirty="0"/>
              <a:t>fases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definidas no </a:t>
            </a:r>
            <a:r>
              <a:rPr lang="pt-BR" sz="1800" dirty="0"/>
              <a:t>T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ermo de </a:t>
            </a:r>
            <a:r>
              <a:rPr lang="pt-BR" sz="1800" dirty="0"/>
              <a:t>A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bertura do </a:t>
            </a:r>
            <a:r>
              <a:rPr lang="pt-BR" sz="1800" dirty="0"/>
              <a:t>P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rojeto.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8"/>
          <p:cNvGraphicFramePr/>
          <p:nvPr>
            <p:extLst>
              <p:ext uri="{D42A27DB-BD31-4B8C-83A1-F6EECF244321}">
                <p14:modId xmlns:p14="http://schemas.microsoft.com/office/powerpoint/2010/main" val="3202772346"/>
              </p:ext>
            </p:extLst>
          </p:nvPr>
        </p:nvGraphicFramePr>
        <p:xfrm>
          <a:off x="1580912" y="2289238"/>
          <a:ext cx="9030175" cy="298683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1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9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 dirty="0"/>
                        <a:t>Data</a:t>
                      </a:r>
                      <a:endParaRPr sz="16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9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 dirty="0"/>
                        <a:t>Tarefa</a:t>
                      </a:r>
                      <a:endParaRPr sz="1600" b="1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13/03/2023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Definição do tema do projeto</a:t>
                      </a:r>
                      <a:endParaRPr sz="2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16/03/2023</a:t>
                      </a:r>
                      <a:endParaRPr sz="2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Validação do tema do projeto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20/03/2023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Documentação do tema do projeto</a:t>
                      </a:r>
                      <a:endParaRPr sz="16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22/03/2023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Separação das tarefas dos projetos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28/03/2023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Separação dos tópicos de entrega do projeto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31/03/2023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Entrega de parte do projeto</a:t>
                      </a:r>
                      <a:endParaRPr sz="16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82555" y="310144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30373" y="89416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Integração Contínua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783622698"/>
              </p:ext>
            </p:extLst>
          </p:nvPr>
        </p:nvGraphicFramePr>
        <p:xfrm>
          <a:off x="1580912" y="1939884"/>
          <a:ext cx="9030175" cy="3840210"/>
        </p:xfrm>
        <a:graphic>
          <a:graphicData uri="http://schemas.openxmlformats.org/drawingml/2006/table">
            <a:tbl>
              <a:tblPr>
                <a:noFill/>
                <a:tableStyleId>{354517A4-FC0D-4900-BCCA-523577854A17}</a:tableStyleId>
              </a:tblPr>
              <a:tblGrid>
                <a:gridCol w="1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9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Data</a:t>
                      </a:r>
                      <a:endParaRPr sz="16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9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u="none" strike="noStrike" cap="none"/>
                        <a:t>Tarefa</a:t>
                      </a:r>
                      <a:endParaRPr sz="16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01/04/2023</a:t>
                      </a:r>
                      <a:endParaRPr sz="16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Planejamento dos requisitos e separação de tarefas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25/04/202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Elaboração da análise por pontos de função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04/05/2023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Separação das funcionalidades do sistema para análise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14/05/2023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Entrega da análise do sistema por pontos de função</a:t>
                      </a:r>
                      <a:endParaRPr sz="16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25/05/2023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Separação das tarefas das entregas finais do projeto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26/05/2023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Entrega de parte da documentação do projeto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27/05/2023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Finalização dos templates de apresentação do projeto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29/05/2023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Finalização do projeto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82555" y="310144"/>
            <a:ext cx="40144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QUALIDADE APLICADA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30373" y="894919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de Qualidade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30373" y="1356619"/>
            <a:ext cx="108246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aplicação da qualidade no projeto foi utilizado a norma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ISO/IEC 9126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 a metodologia ágil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ISO/IEC 9126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poderemos ser capazes de medir as características da qualidade de produtos de um software, nela podemos medir a funcionalidade, confiabilidade, usabilidade, eficiência, manutenibilidade e a portabilidade do software.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do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teremos iterações que onde a cada iteração entregamos software, ou incrementos de software, potencialmente usável e de acordo com o cronograma do projeto. E a cada nova iteração, temos o “feedback” do que foi entregue e que utilizamos para melhorar o projeto.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2555" y="310144"/>
            <a:ext cx="13683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30373" y="894919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dos Testes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30373" y="1356619"/>
            <a:ext cx="105699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buSzPts val="1800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listagem abaixo identifica os itens de software, hardware e elementos de suporte do produto que foram identificados como objetivos dos testes. Esta lista representa os itens que serão testados.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cadastro de histórico de doenças dos pacientes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 de cadastro de pacientes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histórico de doenças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 de consulta do histórico de doenças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Permissões de acesso para pacientes, médicos e administradores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30373" y="895144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Teste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30373" y="1356844"/>
            <a:ext cx="105699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de Volume: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teste de volume sujeitará o sistema de cadastro de histórico de doenças dos pacientes a grandes volumes de dados, a fim de determinar se serão atingidos limites que farão com que o software deixe de funcionar. Esse teste também identifica o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volume 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pt-BR" sz="1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carga máxima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contínua que o sistema poderá suportar durante um determinado período de tempo. Por exemplo, será realizado um teste de volume para verificar como o sistema se comporta ao processar um grande número de registros de pacientes e histórico de doenças.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teste de volume utilizará um </a:t>
            </a:r>
            <a:r>
              <a:rPr lang="pt-BR" sz="18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teste com uma grande quantidade de registros e verificará se o sistema consegue lidar adequadamente com o processamento desses dados sem erros ou degradação significativa de desempenho. O objetivo é garantir que o sistema seja </a:t>
            </a:r>
            <a:r>
              <a:rPr lang="pt-BR" sz="1800" b="1" i="0" u="none" strike="noStrike" cap="none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escalável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capaz de suportar a carga máxima esperada, mantendo sua funcionalidade e desempenho adequados.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2017</Words>
  <Application>Microsoft Office PowerPoint</Application>
  <PresentationFormat>Widescreen</PresentationFormat>
  <Paragraphs>253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Gino Terezo</cp:lastModifiedBy>
  <cp:revision>2</cp:revision>
  <dcterms:modified xsi:type="dcterms:W3CDTF">2023-05-31T21:19:36Z</dcterms:modified>
</cp:coreProperties>
</file>