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68" r:id="rId7"/>
    <p:sldId id="269" r:id="rId8"/>
    <p:sldId id="256" r:id="rId9"/>
    <p:sldId id="263" r:id="rId10"/>
    <p:sldId id="264" r:id="rId11"/>
    <p:sldId id="265" r:id="rId12"/>
    <p:sldId id="266" r:id="rId13"/>
    <p:sldId id="257" r:id="rId14"/>
    <p:sldId id="267" r:id="rId15"/>
    <p:sldId id="258" r:id="rId16"/>
    <p:sldId id="259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1:01:28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7001 24575,'174'19'0,"501"-20"0,-628-1 0,77-15 0,-79 10 0,155-27 0,151-32 0,-236 42-657,160-55 0,-95 24-423,-105 30 849,73-35-1,-31 11 233,315-155-1,-314 144 0,260-150-962,-200 107 541,225-140 421,-329 197 0,664-477 0,-561 374 0,298-327 0,-303 275-498,232-353 1,-140 86 2546,-249 441-1825,53-109 446,82-232 0,-48 1 676,-70 236-1071,-25 94-275,-1 1 0,1-38 0,0-6 0,0-71 0,1-5 0,0 59 0,-7-156 0,-3 115 0,-1 101 0,-1 1 0,-2 0 0,-2 0 0,-20-57 0,-3-19 0,21 73 0,-1 0 0,-2 1 0,-1 0 0,-2 1 0,-25-41 0,-46-83 0,60 112 0,19 33 0,-1 1 0,0 0 0,-1 1 0,-18-21 0,-25-20 0,-94-75 0,139 124 0,0 0 0,-1 0 0,1 0 0,-1 1 0,-1 1 0,1-1 0,-1 1 0,1 1 0,-12-3 0,-146-49 0,63 24 0,55 14 0,34 14 0,-1-1 0,0 2 0,-21-1 0,-18-3 0,16 1 0,-1 2 0,-53 3 0,56 1 0,0-2 0,-68-9 0,54 3 0,0 3 0,0 2 0,-60 5 0,7-1 0,-245-2-1365,333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27:17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0 24575,'-1'1'0,"0"-1"0,0 1 0,0-1 0,0 1 0,0-1 0,0 1 0,0 0 0,0 0 0,1-1 0,-1 1 0,0 0 0,1 0 0,-1 0 0,0 0 0,1 0 0,-1 0 0,1 0 0,-1 0 0,1 0 0,0 0 0,-1 0 0,1 0 0,0 0 0,0 0 0,0 0 0,0 0 0,0 2 0,-3 37 0,3-36 0,-1 18 0,0 28 0,-11 67 0,1-48 0,3 1 0,3-1 0,7 136 0,1-184 0,0 0 0,2 0 0,0-1 0,1 0 0,1 0 0,1 0 0,16 30 0,2-13 0,-12-17 0,0 1 0,11 23 0,7 2 0,-25-38 0,-1 0 0,0 0 0,10 18 0,2 6 0,2 0 0,1-1 0,34 38 0,-34-42 0,69 75 0,-50-61 0,2-3 0,55 39 0,-3 3 0,-62-53 0,1-1 0,37 22 0,20 15 0,-74-51 0,15 13 0,0-2 0,2-1 0,39 19 0,38 33 0,11-20 0,207 63 0,-260-95 0,-19-5 0,68 14 0,-36-6 0,-65-19 0,-1 0 0,2-1 0,-1-1 0,22 3 0,5-1 0,0 3 0,65 21 0,-97-27 0,11 2 0,1 0 0,24 1 0,3 0 0,109 12 0,59 0 0,-192-14 0,24 4 0,92 2 0,-105-9 0,0 0 0,56 11 0,-46-6 0,-1-3 0,87-5 0,-36-1 0,71 6 0,179-6 0,-191-16 0,-98 12 0,-21 2 0,47-1 0,-31 5 0,76-11 0,73-6 0,-161 11 0,70-19 0,10-4 0,25-8 0,-15-4-1365,-119 38-5461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27:18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24575,'1'7'0,"0"0"0,1 0 0,0 0 0,0-1 0,0 1 0,0-1 0,1 1 0,0-1 0,1 0 0,0 0 0,0-1 0,0 1 0,0-1 0,1 0 0,0 0 0,5 5 0,13 10 0,2 0 0,28 18 0,-52-38 0,54 35 0,-22-15 0,42 34 0,-75-53 0,1-1 0,-1 0 0,1 1 0,-1-1 0,0 1 0,0-1 0,1 1 0,-1-1 0,0 1 0,0 0 0,1-1 0,-1 1 0,0-1 0,0 1 0,0-1 0,0 1 0,0 0 0,0-1 0,0 1 0,0-1 0,0 1 0,0 0 0,0-1 0,0 1 0,-1-1 0,1 1 0,0-1 0,0 1 0,0-1 0,-1 1 0,1-1 0,0 1 0,-1-1 0,1 1 0,-1-1 0,1 1 0,0-1 0,-1 0 0,1 1 0,-1-1 0,1 0 0,-1 1 0,1-1 0,-1 0 0,1 1 0,-1-1 0,1 0 0,-1 0 0,0 0 0,1 0 0,-1 0 0,1 0 0,-2 0 0,-39 15 0,34-13 0,-24 8 0,0 1 0,0 2 0,-42 24 0,45-8-1365,21-20-5461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2:14:31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1216 1 24575,'-14'2'0,"0"0"0,0 2 0,0 0 0,0 0 0,1 2 0,-1-1 0,1 2 0,1 0 0,-1 0 0,-12 11 0,-15 6 0,-177 108 0,69-31 0,89-57 0,32-23 0,1 1 0,1 2 0,1 0 0,-26 35 0,8-5 0,2 3 0,-50 95 0,55-73 0,-42 137 0,42-99 0,-21 131 0,45-192 0,5-27 0,1 0 0,-2 43 0,-3 50 0,2-51 0,3-10 0,-8 165 0,13-176 0,2-1 0,2 0 0,17 75 0,50 126 0,-54-202 0,2-1 0,51 88 0,68 78 0,-110-178 0,2 0 0,1-2 0,39 32 0,-25-24 0,38 30 0,96 64 0,-89-70 0,-32-25 0,76 37 0,-43-26 0,-70-38 0,208 109 0,-132-83 0,2-5 0,193 41 0,-180-62 0,-36-5 0,163 7 0,-7 6 0,-162-15 0,139-5 0,-88-4 0,-81 4-52,-25 1-211,-1-2 1,1 0-1,0-1 1,27-4-1,-31 1-6563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2:14:32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0 550 24575,'4'0'0,"0"-1"0,0 0 0,0 0 0,0-1 0,0 1 0,-1-1 0,1 0 0,6-4 0,25-10 0,23 11 0,11-2 0,-65 7 0,1-1 0,0 0 0,-1-1 0,1 1 0,-1-1 0,1 0 0,-1 0 0,0-1 0,0 1 0,0-1 0,4-3 0,-6 3 0,0 1 0,-1 0 0,1-1 0,-1 1 0,1-1 0,-1 1 0,0-1 0,0 1 0,0-1 0,0 0 0,-1 0 0,1 0 0,-1 1 0,1-1 0,-1 0 0,0 0 0,0 0 0,-1 0 0,1 0 0,0 1 0,-1-1 0,-1-5 0,-4-8 0,1 0 0,-16-29 0,2 4 0,10 10-151,-1 0-1,-2 1 0,-2 0 0,0 1 1,-2 1-1,-1 0 0,-1 1 1,-23-25-1,34 42-6674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38:57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1 545 24575,'0'-3'0,"1"0"0,-1 0 0,1 0 0,0 0 0,0 0 0,0 0 0,0 0 0,0 0 0,1 1 0,-1-1 0,1 0 0,0 1 0,0-1 0,0 1 0,3-4 0,41-31 0,-29 24 0,12-8 0,1 1 0,1 2 0,65-28 0,-27 20 0,83-19 0,28 1 0,-14 7 0,-4 15 0,23-5 0,-139 19 21,87-3-1,-45 6-921,144-18 1761,-22 7-860,-136 11 0,103 5 0,26 0 0,-26-18 0,-97 10 0,54-2 0,-101 8 0,-1-1 0,48-10 0,-47 6 0,-1 2 0,49-1 0,9 7-1365,-75-1-5461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38:58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0 24575,'-2'0'0,"1"1"0,0-1 0,0 1 0,0 0 0,0-1 0,-1 1 0,1 0 0,0-1 0,0 1 0,0 0 0,0 0 0,1 0 0,-1 0 0,0 0 0,0 0 0,1 0 0,-1 0 0,0 0 0,1 1 0,-1-1 0,0 1 0,-13 35 0,10-25 0,2-8 0,0 1 0,0 0 0,1 0 0,-1 0 0,1 0 0,0 0 0,0 1 0,1-1 0,0 0 0,0 9 0,1-12 0,-1-1 0,1 1 0,0 0 0,0 0 0,-1-1 0,1 1 0,0 0 0,1-1 0,-1 1 0,0-1 0,0 1 0,1-1 0,-1 0 0,1 1 0,-1-1 0,1 0 0,-1 0 0,1 0 0,0 0 0,-1-1 0,1 1 0,0 0 0,0-1 0,0 1 0,0-1 0,-1 1 0,1-1 0,0 0 0,0 0 0,0 0 0,2 0 0,12 2 0,1 0 0,-1 2 0,0 0 0,0 1 0,15 7 0,13 4 0,-14-10-1365,-16-5-5461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39:34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24575,'764'0'0,"-620"18"0,-111-16 0,63 14 0,-66-9 0,0-2 0,54 2 0,79 10 0,-78-7 0,-26-1 0,141 28 0,-163-32 0,0 1 0,68 21 0,-3 17 0,-74-30 0,129 76 0,-96-54 83,-48-27-445,2 0 0,-1-1 0,22 8 0,-24-12-6464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39:37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24575,'5'0'0,"1"0"0,0 0 0,0 1 0,-1 0 0,1 1 0,0-1 0,-1 1 0,1 0 0,-1 0 0,0 1 0,0-1 0,7 6 0,1 1 0,-2 2 0,1 0 0,12 15 0,-16-17 0,16 18-341,-1 1 0,-2 2-1,25 43 1,-41-63-6485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9:31:48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24575,'1'11'0,"0"0"0,1 1 0,0-1 0,1 0 0,0 0 0,1 0 0,0 0 0,1-1 0,0 0 0,0 1 0,1-2 0,1 1 0,0-1 0,0 0 0,14 13 0,-4-5 0,0-2 0,1 0 0,1-1 0,1-1 0,-1-1 0,40 17 0,-28-17 0,0-1 0,0-2 0,1-1 0,0-2 0,0-1 0,1-1 0,62-2 0,-77-2-273,0 0 0,0-2 0,-1 0 0,19-4 0,-25 3-6553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9:31:48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34 149 24575,'2'-2'0,"-1"0"0,0 1 0,1-1 0,0 1 0,-1-1 0,1 1 0,0 0 0,-1-1 0,1 1 0,0 0 0,0 0 0,0 0 0,0 1 0,0-1 0,2 0 0,18-10 0,-20 10 0,-1-1 0,1 1 0,0-1 0,0 1 0,-1-1 0,1 0 0,-1 1 0,1-1 0,-1 0 0,0 0 0,0 0 0,0 0 0,0 0 0,0 0 0,0-1 0,-1 1 0,1 0 0,0 0 0,-1-1 0,0 1 0,0 0 0,0-1 0,0 1 0,0 0 0,0-1 0,0 1 0,-2-4 0,0 3 0,0 0 0,-1 0 0,1 0 0,-1 0 0,0 0 0,0 1 0,0-1 0,0 1 0,0 0 0,-1 0 0,1 0 0,-1 0 0,1 1 0,-1-1 0,-5 0 0,-32-14-1365,29 12-5461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1:01:29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119 238 24575,'-1'-5'0,"0"0"0,0 0 0,0 0 0,-1 0 0,1 0 0,-1 0 0,0 0 0,-1 0 0,1 1 0,-1-1 0,0 1 0,0 0 0,-6-6 0,4 3 0,0 0 0,0 0 0,0-1 0,-5-12 0,-15-15 0,22 32 0,0 0 0,0 0 0,1 0 0,-1-1 0,1 1 0,-1-1 0,1 0 0,0 1 0,1-1 0,-1 0 0,-2-8 0,5 11 0,-1 0 0,1 0 0,-1 1 0,1-1 0,-1 0 0,1 0 0,-1 0 0,1 0 0,0 1 0,-1-1 0,1 0 0,0 1 0,0-1 0,-1 1 0,1-1 0,0 0 0,0 1 0,0 0 0,0-1 0,0 1 0,0 0 0,0-1 0,0 1 0,0 0 0,0 0 0,0 0 0,0 0 0,0 0 0,1 0 0,39-2 0,-29 2 0,51-12-1365,-49 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9:31:56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3145 0 24575,'-3'2'0,"0"-1"0,1 1 0,-1-1 0,0 1 0,0 0 0,1 0 0,-1 0 0,1 1 0,-1-1 0,1 0 0,0 1 0,0 0 0,0-1 0,0 1 0,1 0 0,-2 4 0,-19 22 0,-90 68 0,-45 33 0,127-109 0,-126 83 0,-70 1 0,128-63 0,-179 64 0,232-90 0,-65 14 0,14-5 0,86-22 0,-4 2 0,0-1 0,0 0 0,-1-1 0,1-1 0,-22 1 0,-117 13 0,120-16 0,0 2 0,-37 8 0,21-5 0,0-2 0,-84-5 0,34-1 0,12 2 0,-93 3 0,124 6 0,-31 1 0,39-9 0,1 2 0,-53 8 0,65-6 0,-1-2 0,-56-3 0,25 0 0,59 0 0,0 0 0,1 0 0,-1-1 0,0 0 0,1 0 0,0-1 0,-1 0 0,-10-7 0,10 6 0,0 0 0,-1 0 0,1 1 0,-1 0 0,1 1 0,-14-3 0,-20-3-1365,31 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9:31:57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1 120 24575,'0'-3'0,"0"-4"0,0-3 0,0-3 0,0-2 0,2 1 0,2 1 0,0-1 0,2 2 0,2 4 0,4 2 0,2 3 0,1 2 0,-1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9:32:27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9547 0 24575,'2'0'0,"1"1"0,-1-1 0,0 0 0,0 0 0,0 1 0,0-1 0,0 1 0,0 0 0,0 0 0,0 0 0,0 0 0,0 0 0,0 0 0,0 0 0,0 0 0,-1 1 0,1-1 0,-1 1 0,3 2 0,-1 1 0,0-1 0,-1 0 0,1 1 0,-1 0 0,0-1 0,-1 1 0,1 0 0,0 6 0,2 10 0,-2 1 0,-1-1 0,-1 24 0,0-37 0,0 8 0,0 1 0,-2-1 0,0 1 0,-1-1 0,0 0 0,-1 0 0,-1 0 0,-1-1 0,0 0 0,-1 0 0,0 0 0,-19 26 0,5-13 0,-2-1 0,0-1 0,-2-1 0,-43 32 0,-121 75 0,186-130 0,-118 67 0,66-35 0,-70 32 0,12-7 0,59-32 0,-108 37 0,60-26 0,-78 15 0,14-8 0,60-19 0,-135 19 0,31-7 0,170-31 0,-67 5 0,54-8 0,-147 13 0,-31-1 0,-259 5 0,460-21 0,-722 0 0,650-10 0,38 2 0,-70-13 0,47 5 0,-210-43 0,-23 12 0,231 33 0,-106-22 0,57 16 0,-238-47 0,122 15 0,87 10 0,115 31 0,-121-31 0,115 27 0,-98-12 0,2 2 0,52 13 0,27 5 0,-95-10 0,133 11 0,9 0 0,0 2 0,-42-1 0,-64-12 0,-16 0 0,119 15 0,1-1 0,-43-11 0,44 9 0,-1 2 0,-48 0 0,-3 0 0,15-4 0,28 2 0,-41 1 0,-121-13 0,49 0 0,43 19 0,-118-4 0,169-5 0,-36-2 0,11-1 0,31 2 0,3 1 0,-22-2 0,52 8 0,0-1 0,0-1 0,-27-8 0,28 7 0,-1 0 0,0 0 0,-30-1 0,31 5-114,1-2 1,-1 0-1,1 0 0,0-2 0,0 0 1,0-1-1,0 0 0,1-2 0,0 0 1,0 0-1,-24-18 0,31 19-6712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9:32:28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24 236 24575,'-10'-96'0,"2"41"0,5 34 0,2 19 0,0-1 0,1 1 0,0-1 0,-1 1 0,1-1 0,0 0 0,0 1 0,0-1 0,1 1 0,-1-1 0,1-2 0,0 3 0,0 1 0,0 0 0,0 0 0,1 0 0,-1 0 0,0 0 0,0 0 0,1 0 0,-1 0 0,1 0 0,-1 1 0,1-1 0,-1 1 0,1-1 0,-1 1 0,1-1 0,-1 1 0,1 0 0,0 0 0,-1 0 0,1 0 0,-1 0 0,3 0 0,149-15-1365,-139 15-5461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9:35:00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24575,'31'2'0,"-1"1"0,0 2 0,0 0 0,48 17 0,-59-17 0,130 28 0,10 3 0,67 27 0,-190-54 0,-15-4 0,-1 1 0,1 0 0,30 15 0,78 38 0,31 16 0,172 95 0,-299-154 0,38 26 0,-24-14 0,-31-19 0,9 4 0,-1 0 0,-1 2 0,0 1 0,-1 0 0,-1 2 0,-1 1 0,27 29 0,-23-19-1365,-16-23-5461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9:35:01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1 262 24575,'17'0'0,"0"1"0,0 1 0,0 0 0,0 1 0,0 0 0,-1 2 0,0 0 0,29 13 0,-31-13 0,1-1 0,0 0 0,-1-1 0,1-1 0,17 1 0,2 1 0,-31-4 0,-1 1 0,1-1 0,0 0 0,0 1 0,0-2 0,0 1 0,0 0 0,0 0 0,-1-1 0,1 0 0,0 0 0,0 1 0,-1-2 0,1 1 0,0 0 0,-1 0 0,1-1 0,-1 1 0,0-1 0,5-4 0,-6 4 0,0 1 0,0-1 0,0 0 0,-1 0 0,1 0 0,0 0 0,-1 0 0,0 0 0,1 0 0,-1-1 0,0 1 0,0 0 0,0 0 0,0 0 0,0 0 0,-1 0 0,1 0 0,-1 0 0,1 0 0,-1 0 0,0 0 0,0 0 0,0 0 0,0 0 0,0 0 0,0 1 0,0-1 0,0 0 0,-1 1 0,-1-3 0,-11-11 0,-1 1 0,-1 0 0,0 0 0,-21-12 0,17 12 0,-30-21 0,25 19 0,1-1 0,-34-32 0,19 22-1365,30 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01:01:31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149 240 24575,'-1'0'0,"0"-1"0,1 1 0,-1-1 0,0 1 0,0-1 0,0 0 0,0 1 0,1-1 0,-1 0 0,0 1 0,1-1 0,-1 0 0,0 0 0,1 0 0,-1 0 0,1 0 0,-1 0 0,1 1 0,0-1 0,-1 0 0,1 0 0,0-2 0,-9-30 0,6 21 0,-3-8 0,5 15 0,0 0 0,0 0 0,0 0 0,-1 1 0,1-1 0,-1 0 0,0 1 0,-1-1 0,1 1 0,-1 0 0,0 0 0,0 0 0,0 0 0,0 1 0,-1-1 0,0 1 0,0 0 0,1 0 0,-8-4 0,5 5 0,0-1 0,1 0 0,0 0 0,-1 0 0,1-1 0,0 1 0,1-1 0,-1-1 0,1 1 0,-5-5 0,10 8 0,-1 1 0,0-1 0,0 1 0,1-1 0,-1 1 0,0-1 0,1 1 0,-1-1 0,0 1 0,1-1 0,-1 1 0,1 0 0,-1-1 0,1 1 0,-1 0 0,1-1 0,-1 1 0,1 0 0,-1 0 0,1 0 0,-1-1 0,1 1 0,-1 0 0,1 0 0,-1 0 0,1 0 0,0 0 0,-1 0 0,1 0 0,-1 0 0,1 0 0,0 1 0,30-3 0,-26 2 0,129-17-1365,-118 17-5461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27:58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24575,'-2'159'0,"4"165"0,2-300 0,0 0 0,1 0 0,10 26 0,3 12 0,3 11 0,3-1 0,50 104 0,23 17-1962,8-4 0,215 294 0,4-100 500,-58-133 3908,-52-99-2446,-153-112 0,-10-6 1185,0-2 1,99 42 0,-107-57-497,78 31-361,132 31 0,-195-61-328,-40-11 0,-1-1 0,1-1 0,-1 0 0,35 2 0,126-8-1365,-162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36:35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24575,'0'9'0,"0"-1"0,1 1 0,0-1 0,1 1 0,0-1 0,0 1 0,0-1 0,1 0 0,1 0 0,-1 0 0,1 0 0,0-1 0,1 1 0,0-1 0,0 0 0,1-1 0,0 1 0,10 8 0,4 3 0,-13-12 0,-1 0 0,0 0 0,0 0 0,0 1 0,9 13 0,-14-18 0,-1-1 0,1 0 0,-1 1 0,1-1 0,-1 1 0,1-1 0,-1 1 0,0-1 0,0 1 0,0-1 0,0 1 0,0-1 0,0 1 0,0-1 0,0 1 0,-1-1 0,1 1 0,-1-1 0,1 1 0,-1-1 0,1 1 0,-1-1 0,0 0 0,0 1 0,0-1 0,1 0 0,-1 0 0,0 0 0,-1 0 0,1 0 0,0 0 0,0 0 0,0 0 0,-1 0 0,1 0 0,0 0 0,-1-1 0,-2 2 0,-2 1 0,1 0 0,-1 1 0,1 0 0,0 0 0,0 0 0,0 0 0,1 1 0,-1 0 0,1 0 0,0 0 0,0 1 0,1-1 0,-6 12 0,-5 6-1365,8-13-5461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00:56:47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27:44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 24575,'0'-2'0,"1"-1"0,-1 0 0,1 1 0,-1-1 0,1 1 0,0-1 0,0 1 0,0-1 0,0 1 0,1 0 0,-1 0 0,1-1 0,-1 1 0,1 0 0,0 0 0,0 1 0,0-1 0,0 0 0,0 0 0,0 1 0,0 0 0,0-1 0,1 1 0,-1 0 0,1 0 0,-1 0 0,1 0 0,-1 1 0,1-1 0,-1 1 0,1-1 0,0 1 0,3 0 0,12-2 0,0 2 0,-1 0 0,29 4 0,-45-4 0,3 0 7,-1 1-1,1 0 0,-1 0 0,1 0 1,-1 1-1,1-1 0,-1 1 1,0-1-1,0 1 0,0 0 1,0 1-1,0-1 0,0 0 0,0 1 1,-1 0-1,1-1 0,-1 1 1,3 5-1,0 0-218,-1-1 0,0 1 0,-1 0-1,0 0 1,0 0 0,2 17 0,-2-12-6614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27:45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24575,'3'0'0,"4"0"0,1 4 0,2 0 0,3 0 0,-2 2 0,2 0 0,0 0 0,-1 1 0,0-1 0,-1-3 0,-4-7 0,-2-5 0,-2-4 0,-2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21:27:46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86 24575,'0'-3'0,"0"-4"0,0-5 0,0-2 0,0-2 0,0-2 0,0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DACB9-F0C7-01E6-D1A0-CC88E153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ED9CAA-8F08-065D-EC0C-FC3682E7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CC5CA-E450-69F0-6BC6-1F050027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19895-6E0C-8BE6-AE5F-228EE51C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5F442-B7CC-B283-1764-D42F167E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2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29B3F-7CEA-3A75-44FD-9C88F352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9F38A5-9F0C-F486-7509-AABFE23D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05F2E-BFD4-0CBE-E733-19E58A54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7FA8B2-293B-E795-6212-1D59EC78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6D682C-8D98-7512-EC1C-C452E256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5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C0BEED-672E-B5F0-80D3-8C1104D2D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A86B6-B3A2-632E-A66C-D3F5FE66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853B9-083C-4718-57FD-D07F1EA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AE2D6-7C75-B0E4-02BE-F525AF8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32AAF-B556-89F8-A738-0C7B50D5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13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4D527-AC1D-020A-D558-5DA6607F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B9C09-613D-EF63-7ADA-3482CF89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7790C9-6F26-B7EC-9AA5-FAEB81D4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F6062-7D60-A002-5BD4-AF4E2A48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9EC1B-C18A-D64D-0AE0-1491FA0C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9984-2FB5-92D7-6C62-C8B3756E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B8C48-94E7-4331-D032-F83D0492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D0CDA-0CFA-4553-073A-849D1492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51E8D2-F69C-1B1F-5289-5A6CDBAD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9E4CB9-3545-EB7B-FAF7-EA0DD9DE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C1501-02AF-3D00-6FD5-DC8EE3BC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8D1F5-B71D-B7A8-BD13-6F8C94005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8F858B-D4BE-6445-018C-A9E5E884E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BABE0E-7344-CF53-72B0-B8935241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311C6A-34B4-49C9-43DA-874BA12F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8A348F-D044-520F-FCB0-C20934A4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2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61223-EFBB-F96B-926C-FCB4C76B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DE9319-C95A-6126-B06D-E99873EF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58F1EA-A384-B5BD-9876-B348FE5A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E75377-604D-C560-AE73-50B9D9A46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385187-182F-4FB5-0F69-EF9B5C327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0881B7-CF76-46E4-3DA4-2A28A17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D040AB-7AB0-001B-D15D-31371B55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7BD418-9ED8-D266-BFE3-4166EE72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0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564F-2E81-C01C-5E7E-AF4B9B50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1F378E-A465-6EFE-2A7F-CE4C37EC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6EB21E-058A-9A78-CD20-936371B3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69D31B-DDF4-AF7B-A25E-E76963CE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76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309058-7E44-8799-C818-0420DAE4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2E33DA-E19C-630A-3F96-6BEEA66A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231703-C3B7-A527-C2F6-B458C2FB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90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4D39B-B70F-C74D-6E81-1B86654A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A2078-BC0B-AE0A-9A55-CF367E07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F63EBB-0B29-CB26-9E91-DBA475B8B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C5CF04-AA4B-C333-69B3-6B60586B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B35712-6D96-4148-1C0C-BD35AF4C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73A7C2-8E73-F78C-4B25-C5C55B3B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8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E099F-A203-5E90-E5A3-E3EC7F3C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E50BD6-187D-2C65-871E-347D2625E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86EE55-072F-0E66-B298-6CE76235B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651659-980C-B3AD-F8F1-57DF7A2C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B00EE6-F9E2-2D62-CCC0-A7B3E3AC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231B09-0638-21ED-53DF-1AAA6A9F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7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A287D8-41B3-C0E2-071A-49CA84D1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D78BB7-F645-9EC0-15E2-86A97C1C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FDD70-5837-282A-A246-38A49735D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D49BE-431C-4DBE-BCF1-5EC1EDDFAEE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CBA9F-E853-7E7B-031D-A23A0CA43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C5554-1EEF-C00A-E42E-2E9DEA318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256DD-BA93-4D30-B7AE-2A8E778AA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5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9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5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463CB88-A0D1-423F-1CFE-38ABE224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3748311A-23F7-BC0C-7297-7245E9DD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5E719A76-54E9-B91D-2322-71AF3CE69B7D}"/>
              </a:ext>
            </a:extLst>
          </p:cNvPr>
          <p:cNvGrpSpPr/>
          <p:nvPr/>
        </p:nvGrpSpPr>
        <p:grpSpPr>
          <a:xfrm>
            <a:off x="2318709" y="736303"/>
            <a:ext cx="137160" cy="96480"/>
            <a:chOff x="2318709" y="736303"/>
            <a:chExt cx="13716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5D836742-5768-2FB7-4412-53DA550C5312}"/>
                    </a:ext>
                  </a:extLst>
                </p14:cNvPr>
                <p14:cNvContentPartPr/>
                <p14:nvPr/>
              </p14:nvContentPartPr>
              <p14:xfrm>
                <a:off x="2318709" y="736303"/>
                <a:ext cx="91440" cy="468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5D836742-5768-2FB7-4412-53DA550C53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2589" y="730183"/>
                  <a:ext cx="103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C731C42F-D18B-8965-F4C2-B2D2EFB064D5}"/>
                    </a:ext>
                  </a:extLst>
                </p14:cNvPr>
                <p14:cNvContentPartPr/>
                <p14:nvPr/>
              </p14:nvContentPartPr>
              <p14:xfrm>
                <a:off x="2403669" y="816223"/>
                <a:ext cx="46800" cy="165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C731C42F-D18B-8965-F4C2-B2D2EFB064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97549" y="810103"/>
                  <a:ext cx="59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7969C604-EC04-FA50-4B88-15C54191D75D}"/>
                    </a:ext>
                  </a:extLst>
                </p14:cNvPr>
                <p14:cNvContentPartPr/>
                <p14:nvPr/>
              </p14:nvContentPartPr>
              <p14:xfrm>
                <a:off x="2455509" y="792103"/>
                <a:ext cx="360" cy="313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7969C604-EC04-FA50-4B88-15C54191D7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49389" y="785983"/>
                  <a:ext cx="12600" cy="4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8FBE3D-DF22-0196-7CAD-77D52F42E18D}"/>
              </a:ext>
            </a:extLst>
          </p:cNvPr>
          <p:cNvSpPr txBox="1"/>
          <p:nvPr/>
        </p:nvSpPr>
        <p:spPr>
          <a:xfrm>
            <a:off x="7889966" y="2638697"/>
            <a:ext cx="3599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Opções da fase, mover de posição</a:t>
            </a:r>
          </a:p>
          <a:p>
            <a:r>
              <a:rPr lang="pt-BR" dirty="0"/>
              <a:t>ou excluir.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C1614E-892C-A8E6-2ACB-EAE3DD426626}"/>
              </a:ext>
            </a:extLst>
          </p:cNvPr>
          <p:cNvSpPr txBox="1"/>
          <p:nvPr/>
        </p:nvSpPr>
        <p:spPr>
          <a:xfrm>
            <a:off x="7889966" y="3285028"/>
            <a:ext cx="228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Sugestão de ação futura: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Mover todos os cards da fase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Ocultar fase</a:t>
            </a:r>
          </a:p>
        </p:txBody>
      </p:sp>
    </p:spTree>
    <p:extLst>
      <p:ext uri="{BB962C8B-B14F-4D97-AF65-F5344CB8AC3E}">
        <p14:creationId xmlns:p14="http://schemas.microsoft.com/office/powerpoint/2010/main" val="346292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51A7DEDA-D016-F3E1-1500-9C051DC97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 descr="Interface gráfica do usuário, Texto, Aplicativo, chat ou mensagem de texto">
            <a:extLst>
              <a:ext uri="{FF2B5EF4-FFF2-40B4-BE49-F238E27FC236}">
                <a16:creationId xmlns:a16="http://schemas.microsoft.com/office/drawing/2014/main" id="{1BB0CD47-EF57-8FCB-92A8-2F102B74D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05" y="1194825"/>
            <a:ext cx="3323272" cy="223417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3FF2342-5DB6-2370-ED8C-6131D5BF154E}"/>
                  </a:ext>
                </a:extLst>
              </p14:cNvPr>
              <p14:cNvContentPartPr/>
              <p14:nvPr/>
            </p14:nvContentPartPr>
            <p14:xfrm>
              <a:off x="2742069" y="1436863"/>
              <a:ext cx="1915200" cy="8704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3FF2342-5DB6-2370-ED8C-6131D5BF15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5949" y="1430743"/>
                <a:ext cx="192744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85773C8C-7CFA-F884-DFE4-8290FF4BDAD4}"/>
                  </a:ext>
                </a:extLst>
              </p14:cNvPr>
              <p14:cNvContentPartPr/>
              <p14:nvPr/>
            </p14:nvContentPartPr>
            <p14:xfrm>
              <a:off x="4715589" y="2161903"/>
              <a:ext cx="118080" cy="1602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85773C8C-7CFA-F884-DFE4-8290FF4BDA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9469" y="2155783"/>
                <a:ext cx="130320" cy="172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6F9A6A-2569-C7ED-D273-266733E7DEF2}"/>
              </a:ext>
            </a:extLst>
          </p:cNvPr>
          <p:cNvSpPr txBox="1"/>
          <p:nvPr/>
        </p:nvSpPr>
        <p:spPr>
          <a:xfrm>
            <a:off x="7471953" y="1332412"/>
            <a:ext cx="32905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clicar na posição deve abrir</a:t>
            </a:r>
          </a:p>
          <a:p>
            <a:r>
              <a:rPr lang="pt-BR" dirty="0"/>
              <a:t>uma lista com as posições</a:t>
            </a:r>
          </a:p>
          <a:p>
            <a:r>
              <a:rPr lang="pt-BR" dirty="0"/>
              <a:t>possíveis (quantidade de fases</a:t>
            </a:r>
          </a:p>
          <a:p>
            <a:r>
              <a:rPr lang="pt-BR" dirty="0"/>
              <a:t>atualmente criadas no Kanban)</a:t>
            </a:r>
          </a:p>
          <a:p>
            <a:endParaRPr lang="pt-BR" dirty="0"/>
          </a:p>
          <a:p>
            <a:r>
              <a:rPr lang="pt-BR" dirty="0"/>
              <a:t>Mover a fase deve mudar</a:t>
            </a:r>
          </a:p>
          <a:p>
            <a:r>
              <a:rPr lang="pt-BR" dirty="0"/>
              <a:t>o index da sua posição.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11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EC772EA5-C5E4-9E6E-396A-F81D86F12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359412-9317-DE1E-AD03-29B087D0517B}"/>
              </a:ext>
            </a:extLst>
          </p:cNvPr>
          <p:cNvSpPr txBox="1"/>
          <p:nvPr/>
        </p:nvSpPr>
        <p:spPr>
          <a:xfrm>
            <a:off x="2867297" y="1711234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Excluir a fase</a:t>
            </a:r>
          </a:p>
        </p:txBody>
      </p:sp>
    </p:spTree>
    <p:extLst>
      <p:ext uri="{BB962C8B-B14F-4D97-AF65-F5344CB8AC3E}">
        <p14:creationId xmlns:p14="http://schemas.microsoft.com/office/powerpoint/2010/main" val="43391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A7F63092-DC5C-78D9-5164-5F5D9711B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2C1838D-23F9-5FAE-55D6-504BD873A53B}"/>
              </a:ext>
            </a:extLst>
          </p:cNvPr>
          <p:cNvSpPr txBox="1"/>
          <p:nvPr/>
        </p:nvSpPr>
        <p:spPr>
          <a:xfrm>
            <a:off x="9845965" y="1758409"/>
            <a:ext cx="196938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Tela com as fases e cards criados.</a:t>
            </a:r>
          </a:p>
          <a:p>
            <a:endParaRPr lang="pt-BR" sz="1100" dirty="0"/>
          </a:p>
          <a:p>
            <a:r>
              <a:rPr lang="pt-BR" sz="1400" dirty="0"/>
              <a:t>A fase final deve ser preto e branco.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13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54E36E31-58AA-BFF4-7F30-D95A7F57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7F525C-277D-8627-B331-CF68D7A7F20A}"/>
              </a:ext>
            </a:extLst>
          </p:cNvPr>
          <p:cNvSpPr txBox="1"/>
          <p:nvPr/>
        </p:nvSpPr>
        <p:spPr>
          <a:xfrm>
            <a:off x="7674358" y="1554480"/>
            <a:ext cx="35596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Como o bate papo deve ser.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Conversas individuais com os</a:t>
            </a:r>
          </a:p>
          <a:p>
            <a:pPr algn="ctr"/>
            <a:r>
              <a:rPr lang="pt-BR" sz="1600" dirty="0"/>
              <a:t>integrantes do projeto e uma conversa</a:t>
            </a:r>
          </a:p>
          <a:p>
            <a:pPr algn="ctr"/>
            <a:r>
              <a:rPr lang="pt-BR" sz="1600" dirty="0"/>
              <a:t>geral com todos os integrantes.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08867D6-0B96-442E-B1BC-F51DE84846CD}"/>
              </a:ext>
            </a:extLst>
          </p:cNvPr>
          <p:cNvGrpSpPr/>
          <p:nvPr/>
        </p:nvGrpSpPr>
        <p:grpSpPr>
          <a:xfrm>
            <a:off x="7386789" y="1991983"/>
            <a:ext cx="1327320" cy="1594080"/>
            <a:chOff x="7386789" y="1991983"/>
            <a:chExt cx="1327320" cy="15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4119FDA-C9C4-3186-C38B-E7E8518DD7C9}"/>
                    </a:ext>
                  </a:extLst>
                </p14:cNvPr>
                <p14:cNvContentPartPr/>
                <p14:nvPr/>
              </p14:nvContentPartPr>
              <p14:xfrm>
                <a:off x="7386789" y="1991983"/>
                <a:ext cx="1127160" cy="14644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4119FDA-C9C4-3186-C38B-E7E8518DD7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80669" y="1985863"/>
                  <a:ext cx="1139400" cy="14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F0E4B2EA-E804-9788-9658-FCE24BA8F9BE}"/>
                    </a:ext>
                  </a:extLst>
                </p14:cNvPr>
                <p14:cNvContentPartPr/>
                <p14:nvPr/>
              </p14:nvContentPartPr>
              <p14:xfrm>
                <a:off x="8614749" y="3387703"/>
                <a:ext cx="99360" cy="198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F0E4B2EA-E804-9788-9658-FCE24BA8F9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08629" y="3381583"/>
                  <a:ext cx="111600" cy="21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977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3CCC67C-A4CA-EECA-D64D-47317EB5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864607-DB31-25E9-E9A5-96AED908380B}"/>
              </a:ext>
            </a:extLst>
          </p:cNvPr>
          <p:cNvSpPr txBox="1"/>
          <p:nvPr/>
        </p:nvSpPr>
        <p:spPr>
          <a:xfrm>
            <a:off x="638715" y="2274838"/>
            <a:ext cx="31146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 ao clicar em criar novo card (+)</a:t>
            </a:r>
          </a:p>
          <a:p>
            <a:endParaRPr lang="pt-BR" dirty="0"/>
          </a:p>
          <a:p>
            <a:r>
              <a:rPr lang="pt-BR" dirty="0"/>
              <a:t>A caixa de membros deve permanecer a direita</a:t>
            </a:r>
          </a:p>
          <a:p>
            <a:endParaRPr lang="pt-BR" dirty="0"/>
          </a:p>
          <a:p>
            <a:r>
              <a:rPr lang="pt-BR" dirty="0"/>
              <a:t>Em resolução menor deve ir para a parte inferior do card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3D0D68-9F7E-FC81-A1BB-F2548D9E996D}"/>
              </a:ext>
            </a:extLst>
          </p:cNvPr>
          <p:cNvSpPr txBox="1"/>
          <p:nvPr/>
        </p:nvSpPr>
        <p:spPr>
          <a:xfrm>
            <a:off x="9829800" y="1770185"/>
            <a:ext cx="2045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bolinha laranja representa os membros adicionados</a:t>
            </a:r>
          </a:p>
          <a:p>
            <a:r>
              <a:rPr lang="pt-BR" sz="1200" dirty="0"/>
              <a:t>ao card, para tirar um membro só será preciso clicar novamente assim a bolinha também deve sair.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81A4C60-551E-431F-3E3A-8E2CD4B1D8E3}"/>
              </a:ext>
            </a:extLst>
          </p:cNvPr>
          <p:cNvSpPr txBox="1"/>
          <p:nvPr/>
        </p:nvSpPr>
        <p:spPr>
          <a:xfrm>
            <a:off x="8313251" y="4075611"/>
            <a:ext cx="3592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Os comentários devem ter as seguintes opções: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Data do comentário (no canto inferior direito)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Excluir comentário (x no canto superior direito)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 Reply (no canto interior direito à esquerda da data)</a:t>
            </a:r>
          </a:p>
          <a:p>
            <a:endParaRPr lang="pt-BR" sz="1200" dirty="0"/>
          </a:p>
          <a:p>
            <a:r>
              <a:rPr lang="pt-BR" sz="1200" dirty="0"/>
              <a:t>Ao clicar em reply deve escrever um comentário quotando o usuário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A507BA2-8346-CD5F-0EB4-E25A0D362C63}"/>
              </a:ext>
            </a:extLst>
          </p:cNvPr>
          <p:cNvGrpSpPr/>
          <p:nvPr/>
        </p:nvGrpSpPr>
        <p:grpSpPr>
          <a:xfrm>
            <a:off x="6414789" y="208543"/>
            <a:ext cx="1180440" cy="236160"/>
            <a:chOff x="6414789" y="208543"/>
            <a:chExt cx="118044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A21B8D4-71B4-0038-9DEF-F065FB84D3D3}"/>
                    </a:ext>
                  </a:extLst>
                </p14:cNvPr>
                <p14:cNvContentPartPr/>
                <p14:nvPr/>
              </p14:nvContentPartPr>
              <p14:xfrm>
                <a:off x="6465909" y="208543"/>
                <a:ext cx="1129320" cy="1965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A21B8D4-71B4-0038-9DEF-F065FB84D3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59789" y="202423"/>
                  <a:ext cx="1141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E80C177-C911-C4D4-3BDF-FF738A703BB0}"/>
                    </a:ext>
                  </a:extLst>
                </p14:cNvPr>
                <p14:cNvContentPartPr/>
                <p14:nvPr/>
              </p14:nvContentPartPr>
              <p14:xfrm>
                <a:off x="6414789" y="365863"/>
                <a:ext cx="89640" cy="788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E80C177-C911-C4D4-3BDF-FF738A703B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8669" y="359743"/>
                  <a:ext cx="101880" cy="9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F8BA76-AD84-3ECB-F4CF-70BCFEDC8C44}"/>
              </a:ext>
            </a:extLst>
          </p:cNvPr>
          <p:cNvSpPr txBox="1"/>
          <p:nvPr/>
        </p:nvSpPr>
        <p:spPr>
          <a:xfrm>
            <a:off x="8313251" y="444703"/>
            <a:ext cx="23054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ID do card, importante para a busca.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68D2556-8C74-FD49-FE4B-E3891D9B5309}"/>
              </a:ext>
            </a:extLst>
          </p:cNvPr>
          <p:cNvGrpSpPr/>
          <p:nvPr/>
        </p:nvGrpSpPr>
        <p:grpSpPr>
          <a:xfrm>
            <a:off x="7602429" y="208903"/>
            <a:ext cx="912600" cy="236880"/>
            <a:chOff x="7602429" y="208903"/>
            <a:chExt cx="9126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F5DC232-9D39-A212-B92B-2F65FA346A3D}"/>
                    </a:ext>
                  </a:extLst>
                </p14:cNvPr>
                <p14:cNvContentPartPr/>
                <p14:nvPr/>
              </p14:nvContentPartPr>
              <p14:xfrm>
                <a:off x="7602429" y="208903"/>
                <a:ext cx="830160" cy="1432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F5DC232-9D39-A212-B92B-2F65FA346A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96309" y="202783"/>
                  <a:ext cx="842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1C63300-7D5E-7996-DB75-267325A84826}"/>
                    </a:ext>
                  </a:extLst>
                </p14:cNvPr>
                <p14:cNvContentPartPr/>
                <p14:nvPr/>
              </p14:nvContentPartPr>
              <p14:xfrm>
                <a:off x="8418909" y="352543"/>
                <a:ext cx="96120" cy="932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1C63300-7D5E-7996-DB75-267325A848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12789" y="346423"/>
                  <a:ext cx="108360" cy="10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22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6AFE5FA-401B-FDA6-AF62-C33833BA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7705A1-F9DB-A0EF-A829-1C905B3327EF}"/>
              </a:ext>
            </a:extLst>
          </p:cNvPr>
          <p:cNvSpPr txBox="1"/>
          <p:nvPr/>
        </p:nvSpPr>
        <p:spPr>
          <a:xfrm>
            <a:off x="8363452" y="3501189"/>
            <a:ext cx="33312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Opção para criar as etiquetas. Após criadas, as etiquetas apareceram ao lado direito do card.</a:t>
            </a:r>
          </a:p>
          <a:p>
            <a:endParaRPr lang="pt-BR" dirty="0"/>
          </a:p>
          <a:p>
            <a:r>
              <a:rPr lang="pt-BR" dirty="0"/>
              <a:t>Em resolução menor devem aparecer na parte inferior do card.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595DA4C-66B4-7B71-4245-D6F45ACAE82A}"/>
                  </a:ext>
                </a:extLst>
              </p14:cNvPr>
              <p14:cNvContentPartPr/>
              <p14:nvPr/>
            </p14:nvContentPartPr>
            <p14:xfrm>
              <a:off x="8813075" y="2941437"/>
              <a:ext cx="247680" cy="1270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595DA4C-66B4-7B71-4245-D6F45ACAE8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6955" y="2935317"/>
                <a:ext cx="2599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1A4D7FB5-1B3A-092D-4D59-0A83DC602E49}"/>
                  </a:ext>
                </a:extLst>
              </p14:cNvPr>
              <p14:cNvContentPartPr/>
              <p14:nvPr/>
            </p14:nvContentPartPr>
            <p14:xfrm>
              <a:off x="9059315" y="3032517"/>
              <a:ext cx="39960" cy="536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1A4D7FB5-1B3A-092D-4D59-0A83DC602E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3195" y="3026397"/>
                <a:ext cx="5220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0B7E0EC-DFFB-ED6E-FFCC-6A80FECFF8B8}"/>
              </a:ext>
            </a:extLst>
          </p:cNvPr>
          <p:cNvGrpSpPr/>
          <p:nvPr/>
        </p:nvGrpSpPr>
        <p:grpSpPr>
          <a:xfrm>
            <a:off x="8217275" y="3218277"/>
            <a:ext cx="1167480" cy="302040"/>
            <a:chOff x="8217275" y="3218277"/>
            <a:chExt cx="116748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A81A543D-6330-C5AF-AECC-614470D0BFE9}"/>
                    </a:ext>
                  </a:extLst>
                </p14:cNvPr>
                <p14:cNvContentPartPr/>
                <p14:nvPr/>
              </p14:nvContentPartPr>
              <p14:xfrm>
                <a:off x="8252195" y="3218277"/>
                <a:ext cx="1132560" cy="3020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A81A543D-6330-C5AF-AECC-614470D0BF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46075" y="3212157"/>
                  <a:ext cx="1144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B66CAB6-BFB0-A83E-6C48-1065A83CBC80}"/>
                    </a:ext>
                  </a:extLst>
                </p14:cNvPr>
                <p14:cNvContentPartPr/>
                <p14:nvPr/>
              </p14:nvContentPartPr>
              <p14:xfrm>
                <a:off x="8217275" y="3458037"/>
                <a:ext cx="28800" cy="435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B66CAB6-BFB0-A83E-6C48-1065A83CBC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11155" y="3451917"/>
                  <a:ext cx="41040" cy="5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913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3872AAF-5E03-88DE-96C3-A981EE21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AE6D74B-D4B4-44F5-CCC8-DB09F43BD1F6}"/>
              </a:ext>
            </a:extLst>
          </p:cNvPr>
          <p:cNvGrpSpPr/>
          <p:nvPr/>
        </p:nvGrpSpPr>
        <p:grpSpPr>
          <a:xfrm>
            <a:off x="5634275" y="3182277"/>
            <a:ext cx="3510360" cy="487440"/>
            <a:chOff x="5634275" y="3182277"/>
            <a:chExt cx="35103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EB3FC42-D3C0-10D1-069A-00F8065F27E4}"/>
                    </a:ext>
                  </a:extLst>
                </p14:cNvPr>
                <p14:cNvContentPartPr/>
                <p14:nvPr/>
              </p14:nvContentPartPr>
              <p14:xfrm>
                <a:off x="5682875" y="3182277"/>
                <a:ext cx="3461760" cy="4874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EB3FC42-D3C0-10D1-069A-00F8065F27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6755" y="3176157"/>
                  <a:ext cx="34740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30774830-5369-649B-3B44-1619DFB783D5}"/>
                    </a:ext>
                  </a:extLst>
                </p14:cNvPr>
                <p14:cNvContentPartPr/>
                <p14:nvPr/>
              </p14:nvContentPartPr>
              <p14:xfrm>
                <a:off x="5634275" y="3320157"/>
                <a:ext cx="74160" cy="849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30774830-5369-649B-3B44-1619DFB783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28155" y="3314037"/>
                  <a:ext cx="86400" cy="9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5E5218-35E2-C777-FF34-6A4A81DE3DB5}"/>
              </a:ext>
            </a:extLst>
          </p:cNvPr>
          <p:cNvSpPr txBox="1"/>
          <p:nvPr/>
        </p:nvSpPr>
        <p:spPr>
          <a:xfrm>
            <a:off x="8492497" y="4102768"/>
            <a:ext cx="346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Opção para adicionar uma data de vencimento ao card, após selecionar deve aparecer ao lado esquerdo do card.</a:t>
            </a:r>
          </a:p>
        </p:txBody>
      </p:sp>
    </p:spTree>
    <p:extLst>
      <p:ext uri="{BB962C8B-B14F-4D97-AF65-F5344CB8AC3E}">
        <p14:creationId xmlns:p14="http://schemas.microsoft.com/office/powerpoint/2010/main" val="59669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8DCA44E-845B-9561-89B9-DC2C6DF3B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D5B78E-2EDD-871C-7900-8F193EAE9CB3}"/>
              </a:ext>
            </a:extLst>
          </p:cNvPr>
          <p:cNvSpPr txBox="1"/>
          <p:nvPr/>
        </p:nvSpPr>
        <p:spPr>
          <a:xfrm>
            <a:off x="8518358" y="3597442"/>
            <a:ext cx="2882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Opção para mover o card</a:t>
            </a:r>
          </a:p>
          <a:p>
            <a:r>
              <a:rPr lang="pt-BR" dirty="0"/>
              <a:t>de fase. As fases criadas</a:t>
            </a:r>
          </a:p>
          <a:p>
            <a:r>
              <a:rPr lang="pt-BR" dirty="0"/>
              <a:t>no Kanban devem aparecer</a:t>
            </a:r>
          </a:p>
          <a:p>
            <a:r>
              <a:rPr lang="pt-BR" dirty="0"/>
              <a:t>como opção.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61ACDC0-73D1-7AFB-4C83-4AE955D12085}"/>
              </a:ext>
            </a:extLst>
          </p:cNvPr>
          <p:cNvGrpSpPr/>
          <p:nvPr/>
        </p:nvGrpSpPr>
        <p:grpSpPr>
          <a:xfrm>
            <a:off x="3062075" y="216597"/>
            <a:ext cx="891000" cy="432720"/>
            <a:chOff x="3062075" y="216597"/>
            <a:chExt cx="89100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20EECE1-479B-294E-24CA-9B986EAA58B0}"/>
                    </a:ext>
                  </a:extLst>
                </p14:cNvPr>
                <p14:cNvContentPartPr/>
                <p14:nvPr/>
              </p14:nvContentPartPr>
              <p14:xfrm>
                <a:off x="3062075" y="216597"/>
                <a:ext cx="693720" cy="2930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20EECE1-479B-294E-24CA-9B986EAA58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55955" y="210477"/>
                  <a:ext cx="705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DDAE822-4815-189E-5256-9F6417613EE1}"/>
                    </a:ext>
                  </a:extLst>
                </p14:cNvPr>
                <p14:cNvContentPartPr/>
                <p14:nvPr/>
              </p14:nvContentPartPr>
              <p14:xfrm>
                <a:off x="3813755" y="531237"/>
                <a:ext cx="139320" cy="1180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DDAE822-4815-189E-5256-9F6417613E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07635" y="525117"/>
                  <a:ext cx="15156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728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6CB48A-5FC3-52AA-681A-47AF99CAA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A92799-F980-1329-B7AE-5DE9BA294F1B}"/>
              </a:ext>
            </a:extLst>
          </p:cNvPr>
          <p:cNvSpPr txBox="1"/>
          <p:nvPr/>
        </p:nvSpPr>
        <p:spPr>
          <a:xfrm>
            <a:off x="8551984" y="3165230"/>
            <a:ext cx="278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Opção para excluir o card.</a:t>
            </a:r>
          </a:p>
        </p:txBody>
      </p:sp>
    </p:spTree>
    <p:extLst>
      <p:ext uri="{BB962C8B-B14F-4D97-AF65-F5344CB8AC3E}">
        <p14:creationId xmlns:p14="http://schemas.microsoft.com/office/powerpoint/2010/main" val="255244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5D2B91B-F988-03A6-4662-8B75461F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16EA4414-9C88-A81E-04C2-9B04E960C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48F4055D-3B91-391A-50D0-F53C8E32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56D1337B-6D8E-74FD-2D23-35EC0B3B6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BA13FEE4-CC9B-16C9-F17F-71D6E58C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9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98A8AFC-51A4-AA0D-DBE0-27A28C788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F20FC0E-E9BA-1472-81AE-454B930A8FC3}"/>
              </a:ext>
            </a:extLst>
          </p:cNvPr>
          <p:cNvGrpSpPr/>
          <p:nvPr/>
        </p:nvGrpSpPr>
        <p:grpSpPr>
          <a:xfrm>
            <a:off x="6439920" y="3207297"/>
            <a:ext cx="2519640" cy="2604240"/>
            <a:chOff x="6439920" y="3207297"/>
            <a:chExt cx="2519640" cy="260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9F6E5226-B813-9772-922C-7CD6C23D9278}"/>
                    </a:ext>
                  </a:extLst>
                </p14:cNvPr>
                <p14:cNvContentPartPr/>
                <p14:nvPr/>
              </p14:nvContentPartPr>
              <p14:xfrm>
                <a:off x="6526680" y="3257697"/>
                <a:ext cx="2432880" cy="25272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9F6E5226-B813-9772-922C-7CD6C23D92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20560" y="3251577"/>
                  <a:ext cx="2445120" cy="25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05DC8EF-E702-36BD-27FF-92CAC9937CA4}"/>
                    </a:ext>
                  </a:extLst>
                </p14:cNvPr>
                <p14:cNvContentPartPr/>
                <p14:nvPr/>
              </p14:nvContentPartPr>
              <p14:xfrm>
                <a:off x="8080800" y="3207297"/>
                <a:ext cx="56160" cy="860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05DC8EF-E702-36BD-27FF-92CAC9937C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74680" y="3201177"/>
                  <a:ext cx="68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F21DD49-EB60-5B4B-43B2-9DBAE849CA50}"/>
                    </a:ext>
                  </a:extLst>
                </p14:cNvPr>
                <p14:cNvContentPartPr/>
                <p14:nvPr/>
              </p14:nvContentPartPr>
              <p14:xfrm>
                <a:off x="6439920" y="5724777"/>
                <a:ext cx="72720" cy="867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F21DD49-EB60-5B4B-43B2-9DBAE849CA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33800" y="5718657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978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6BE0C0FF-DCD8-3687-48F7-81D76651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9FD68B0-AD64-CBEC-2315-380ABF6C66BA}"/>
              </a:ext>
            </a:extLst>
          </p:cNvPr>
          <p:cNvSpPr txBox="1"/>
          <p:nvPr/>
        </p:nvSpPr>
        <p:spPr>
          <a:xfrm>
            <a:off x="7902095" y="2501155"/>
            <a:ext cx="2902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default do Projeto</a:t>
            </a:r>
          </a:p>
          <a:p>
            <a:endParaRPr lang="pt-BR" dirty="0"/>
          </a:p>
          <a:p>
            <a:r>
              <a:rPr lang="pt-BR" dirty="0"/>
              <a:t>Deve sempre iniciar com duas fases padrão e uma fase final.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311A600-FA57-99E6-CBF4-54F8869F698E}"/>
                  </a:ext>
                </a:extLst>
              </p14:cNvPr>
              <p14:cNvContentPartPr/>
              <p14:nvPr/>
            </p14:nvContentPartPr>
            <p14:xfrm>
              <a:off x="7471042" y="3725667"/>
              <a:ext cx="935640" cy="107892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311A600-FA57-99E6-CBF4-54F8869F69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4922" y="3719547"/>
                <a:ext cx="947880" cy="1091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B35E94-634E-513E-A5C4-55C7DC5B3857}"/>
              </a:ext>
            </a:extLst>
          </p:cNvPr>
          <p:cNvSpPr txBox="1"/>
          <p:nvPr/>
        </p:nvSpPr>
        <p:spPr>
          <a:xfrm>
            <a:off x="8518591" y="4619921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Criar nova fase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28F587B6-8F1E-B4A7-09E2-23BB394A4EE4}"/>
                  </a:ext>
                </a:extLst>
              </p14:cNvPr>
              <p14:cNvContentPartPr/>
              <p14:nvPr/>
            </p14:nvContentPartPr>
            <p14:xfrm>
              <a:off x="8427562" y="4728627"/>
              <a:ext cx="51120" cy="1389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28F587B6-8F1E-B4A7-09E2-23BB394A4E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1442" y="4722507"/>
                <a:ext cx="63360" cy="1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28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5D656B95-A753-D526-FE2B-5AA796733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1A7F91-9E59-1D01-8D30-DFE1EC4DB967}"/>
              </a:ext>
            </a:extLst>
          </p:cNvPr>
          <p:cNvSpPr txBox="1"/>
          <p:nvPr/>
        </p:nvSpPr>
        <p:spPr>
          <a:xfrm>
            <a:off x="8281851" y="3037114"/>
            <a:ext cx="3320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permitido criar cards na fase</a:t>
            </a:r>
          </a:p>
          <a:p>
            <a:r>
              <a:rPr lang="pt-BR" dirty="0"/>
              <a:t>Deve aparecer o botão de +</a:t>
            </a:r>
          </a:p>
          <a:p>
            <a:endParaRPr lang="pt-BR" dirty="0"/>
          </a:p>
          <a:p>
            <a:r>
              <a:rPr lang="pt-BR" dirty="0"/>
              <a:t>Fases finais são preta e branco.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CEB2A6F-50DD-6911-A7BB-A4E9EA59A67B}"/>
                  </a:ext>
                </a:extLst>
              </p14:cNvPr>
              <p14:cNvContentPartPr/>
              <p14:nvPr/>
            </p14:nvContentPartPr>
            <p14:xfrm>
              <a:off x="7760435" y="3422757"/>
              <a:ext cx="360" cy="3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CEB2A6F-50DD-6911-A7BB-A4E9EA59A6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4315" y="341663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432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8377</TotalTime>
  <Words>320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Stefani Marchi</dc:creator>
  <cp:lastModifiedBy>Stefani Marchi</cp:lastModifiedBy>
  <cp:revision>2</cp:revision>
  <dcterms:created xsi:type="dcterms:W3CDTF">2024-03-12T19:25:30Z</dcterms:created>
  <dcterms:modified xsi:type="dcterms:W3CDTF">2024-03-27T04:43:55Z</dcterms:modified>
</cp:coreProperties>
</file>