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9"/>
  </p:notesMasterIdLst>
  <p:sldIdLst>
    <p:sldId id="290" r:id="rId2"/>
    <p:sldId id="326" r:id="rId3"/>
    <p:sldId id="353" r:id="rId4"/>
    <p:sldId id="292" r:id="rId5"/>
    <p:sldId id="365" r:id="rId6"/>
    <p:sldId id="366" r:id="rId7"/>
    <p:sldId id="368" r:id="rId8"/>
    <p:sldId id="364" r:id="rId9"/>
    <p:sldId id="367" r:id="rId10"/>
    <p:sldId id="340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8" r:id="rId19"/>
    <p:sldId id="376" r:id="rId20"/>
    <p:sldId id="382" r:id="rId21"/>
    <p:sldId id="379" r:id="rId22"/>
    <p:sldId id="383" r:id="rId23"/>
    <p:sldId id="384" r:id="rId24"/>
    <p:sldId id="362" r:id="rId25"/>
    <p:sldId id="380" r:id="rId26"/>
    <p:sldId id="381" r:id="rId27"/>
    <p:sldId id="29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FF00"/>
    <a:srgbClr val="A4C2F4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2" autoAdjust="0"/>
    <p:restoredTop sz="83302" autoAdjust="0"/>
  </p:normalViewPr>
  <p:slideViewPr>
    <p:cSldViewPr snapToGrid="0">
      <p:cViewPr varScale="1">
        <p:scale>
          <a:sx n="70" d="100"/>
          <a:sy n="70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9BB74-CC6F-4CB4-B72A-AD7B28D9C8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732CDB-CEDE-4600-A1A7-A8F4D1DC4918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2000" b="1" dirty="0"/>
            <a:t>Professor Gustavo Miranda</a:t>
          </a:r>
          <a:r>
            <a:rPr lang="pt-BR" sz="2000" dirty="0"/>
            <a:t>:</a:t>
          </a:r>
        </a:p>
      </dgm:t>
    </dgm:pt>
    <dgm:pt modelId="{14FE3CA8-8603-4DB7-8773-2F6AEB25CA35}" type="parTrans" cxnId="{B07A7F09-4E92-4B5B-977F-841BDFB66575}">
      <dgm:prSet/>
      <dgm:spPr/>
      <dgm:t>
        <a:bodyPr/>
        <a:lstStyle/>
        <a:p>
          <a:endParaRPr lang="pt-BR"/>
        </a:p>
      </dgm:t>
    </dgm:pt>
    <dgm:pt modelId="{AC91C074-ED34-4458-A0B4-E8CEC888EC03}" type="sibTrans" cxnId="{B07A7F09-4E92-4B5B-977F-841BDFB66575}">
      <dgm:prSet/>
      <dgm:spPr/>
      <dgm:t>
        <a:bodyPr/>
        <a:lstStyle/>
        <a:p>
          <a:endParaRPr lang="pt-BR"/>
        </a:p>
      </dgm:t>
    </dgm:pt>
    <dgm:pt modelId="{26BE1913-60AE-44E5-AAE3-6578BCE55CBB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Graduado</a:t>
          </a:r>
          <a:r>
            <a:rPr lang="pt-BR" sz="1600" dirty="0">
              <a:solidFill>
                <a:schemeClr val="bg2"/>
              </a:solidFill>
            </a:rPr>
            <a:t> em Licenciatura em Computação - </a:t>
          </a:r>
          <a:r>
            <a:rPr lang="pt-BR" sz="1600" b="1" dirty="0">
              <a:solidFill>
                <a:schemeClr val="bg2"/>
              </a:solidFill>
            </a:rPr>
            <a:t>UPE</a:t>
          </a:r>
        </a:p>
      </dgm:t>
    </dgm:pt>
    <dgm:pt modelId="{6AB236D9-D812-427E-82AC-920E71CDA3A2}" type="parTrans" cxnId="{96EE0724-14F6-4C7F-875C-577137ED3661}">
      <dgm:prSet/>
      <dgm:spPr/>
      <dgm:t>
        <a:bodyPr/>
        <a:lstStyle/>
        <a:p>
          <a:endParaRPr lang="pt-BR"/>
        </a:p>
      </dgm:t>
    </dgm:pt>
    <dgm:pt modelId="{D542D2CE-6DCD-4787-AA10-AE8A6D1A30CD}" type="sibTrans" cxnId="{96EE0724-14F6-4C7F-875C-577137ED3661}">
      <dgm:prSet/>
      <dgm:spPr/>
      <dgm:t>
        <a:bodyPr/>
        <a:lstStyle/>
        <a:p>
          <a:endParaRPr lang="pt-BR"/>
        </a:p>
      </dgm:t>
    </dgm:pt>
    <dgm:pt modelId="{72E87840-4CF1-4BF5-B11E-196F6717A73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Experiência</a:t>
          </a:r>
          <a:r>
            <a:rPr lang="pt-BR" sz="1600" dirty="0">
              <a:solidFill>
                <a:schemeClr val="bg2"/>
              </a:solidFill>
            </a:rPr>
            <a:t> nos seguintes campos:</a:t>
          </a:r>
        </a:p>
      </dgm:t>
    </dgm:pt>
    <dgm:pt modelId="{AE1416F7-D87B-458C-B985-74A6F56FA8CE}" type="parTrans" cxnId="{B19A6B98-B3A2-4CE3-8AF5-4C93828E6A76}">
      <dgm:prSet/>
      <dgm:spPr/>
      <dgm:t>
        <a:bodyPr/>
        <a:lstStyle/>
        <a:p>
          <a:endParaRPr lang="pt-BR"/>
        </a:p>
      </dgm:t>
    </dgm:pt>
    <dgm:pt modelId="{063AF782-2124-4D9B-881A-F2734A34A07E}" type="sibTrans" cxnId="{B19A6B98-B3A2-4CE3-8AF5-4C93828E6A76}">
      <dgm:prSet/>
      <dgm:spPr/>
      <dgm:t>
        <a:bodyPr/>
        <a:lstStyle/>
        <a:p>
          <a:endParaRPr lang="pt-BR"/>
        </a:p>
      </dgm:t>
    </dgm:pt>
    <dgm:pt modelId="{6C50D0D9-20D6-4F5E-B863-713EC1215C39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Inteligência Artificial</a:t>
          </a:r>
        </a:p>
      </dgm:t>
    </dgm:pt>
    <dgm:pt modelId="{89CAE734-4536-4DE5-AFA7-7977F57998CF}" type="parTrans" cxnId="{8F072B5B-67DE-4C5B-9AE6-2A68CFAA5F05}">
      <dgm:prSet/>
      <dgm:spPr/>
      <dgm:t>
        <a:bodyPr/>
        <a:lstStyle/>
        <a:p>
          <a:endParaRPr lang="pt-BR"/>
        </a:p>
      </dgm:t>
    </dgm:pt>
    <dgm:pt modelId="{A1FD1F9E-4DFC-4F2B-9749-E81128F90EB9}" type="sibTrans" cxnId="{8F072B5B-67DE-4C5B-9AE6-2A68CFAA5F05}">
      <dgm:prSet/>
      <dgm:spPr/>
      <dgm:t>
        <a:bodyPr/>
        <a:lstStyle/>
        <a:p>
          <a:endParaRPr lang="pt-BR"/>
        </a:p>
      </dgm:t>
    </dgm:pt>
    <dgm:pt modelId="{29DFD6A4-A65A-4BF0-BC70-8848F225BE12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1600" b="1" dirty="0"/>
            <a:t>Informações Adicionais</a:t>
          </a:r>
        </a:p>
      </dgm:t>
    </dgm:pt>
    <dgm:pt modelId="{A24BF1EF-B4C9-42D7-B9A1-64A8A9ED414C}" type="parTrans" cxnId="{36269981-AF3D-4E68-A88A-0DFBD0E12121}">
      <dgm:prSet/>
      <dgm:spPr/>
      <dgm:t>
        <a:bodyPr/>
        <a:lstStyle/>
        <a:p>
          <a:endParaRPr lang="pt-BR"/>
        </a:p>
      </dgm:t>
    </dgm:pt>
    <dgm:pt modelId="{7537496D-4CB3-4CC1-8213-1891BB8D0F5F}" type="sibTrans" cxnId="{36269981-AF3D-4E68-A88A-0DFBD0E12121}">
      <dgm:prSet/>
      <dgm:spPr/>
      <dgm:t>
        <a:bodyPr/>
        <a:lstStyle/>
        <a:p>
          <a:endParaRPr lang="pt-BR"/>
        </a:p>
      </dgm:t>
    </dgm:pt>
    <dgm:pt modelId="{03896EE1-EA74-4BB7-BF32-B09EADCE14B6}">
      <dgm:prSet custT="1"/>
      <dgm:spPr/>
      <dgm:t>
        <a:bodyPr/>
        <a:lstStyle/>
        <a:p>
          <a:pPr rtl="0"/>
          <a:r>
            <a:rPr lang="pt-BR" sz="1600" b="0" dirty="0">
              <a:solidFill>
                <a:schemeClr val="bg2"/>
              </a:solidFill>
            </a:rPr>
            <a:t>https://github.com/</a:t>
          </a:r>
          <a:r>
            <a:rPr lang="pt-BR" sz="1600" b="1" dirty="0">
              <a:solidFill>
                <a:schemeClr val="bg2"/>
              </a:solidFill>
            </a:rPr>
            <a:t>GustavoHFMO</a:t>
          </a:r>
        </a:p>
      </dgm:t>
    </dgm:pt>
    <dgm:pt modelId="{A876CFE6-0689-4CAD-9919-942E0AAC7416}" type="parTrans" cxnId="{601F2103-C88D-491C-9DE6-EAAA1195B37E}">
      <dgm:prSet/>
      <dgm:spPr/>
      <dgm:t>
        <a:bodyPr/>
        <a:lstStyle/>
        <a:p>
          <a:endParaRPr lang="pt-BR"/>
        </a:p>
      </dgm:t>
    </dgm:pt>
    <dgm:pt modelId="{A869536C-8E5E-4941-A630-01AADB7F948B}" type="sibTrans" cxnId="{601F2103-C88D-491C-9DE6-EAAA1195B37E}">
      <dgm:prSet/>
      <dgm:spPr/>
      <dgm:t>
        <a:bodyPr/>
        <a:lstStyle/>
        <a:p>
          <a:endParaRPr lang="pt-BR"/>
        </a:p>
      </dgm:t>
    </dgm:pt>
    <dgm:pt modelId="{C94A1250-D407-4F14-BD44-F39FD15D0CE2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Ciência dos Dados</a:t>
          </a:r>
        </a:p>
      </dgm:t>
    </dgm:pt>
    <dgm:pt modelId="{454B8998-F040-42D3-8D30-5C4AD4C09924}" type="parTrans" cxnId="{AC339FF3-E202-49BE-B2A0-A0598CFE1D0E}">
      <dgm:prSet/>
      <dgm:spPr/>
      <dgm:t>
        <a:bodyPr/>
        <a:lstStyle/>
        <a:p>
          <a:endParaRPr lang="pt-BR"/>
        </a:p>
      </dgm:t>
    </dgm:pt>
    <dgm:pt modelId="{CBDE241A-C8FA-4570-A2B1-95C26F122588}" type="sibTrans" cxnId="{AC339FF3-E202-49BE-B2A0-A0598CFE1D0E}">
      <dgm:prSet/>
      <dgm:spPr/>
      <dgm:t>
        <a:bodyPr/>
        <a:lstStyle/>
        <a:p>
          <a:endParaRPr lang="pt-BR"/>
        </a:p>
      </dgm:t>
    </dgm:pt>
    <dgm:pt modelId="{7883282D-CE21-41E6-9F0D-9C3E0E1A2852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Doutor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1CE025B7-F61E-4872-9A82-7022E38C199C}" type="parTrans" cxnId="{DE64F0EE-6116-4344-9F45-6020AF614087}">
      <dgm:prSet/>
      <dgm:spPr/>
      <dgm:t>
        <a:bodyPr/>
        <a:lstStyle/>
        <a:p>
          <a:endParaRPr lang="pt-BR"/>
        </a:p>
      </dgm:t>
    </dgm:pt>
    <dgm:pt modelId="{66E4A1FA-23D6-49EA-A05D-5008A57DCA97}" type="sibTrans" cxnId="{DE64F0EE-6116-4344-9F45-6020AF614087}">
      <dgm:prSet/>
      <dgm:spPr/>
      <dgm:t>
        <a:bodyPr/>
        <a:lstStyle/>
        <a:p>
          <a:endParaRPr lang="pt-BR"/>
        </a:p>
      </dgm:t>
    </dgm:pt>
    <dgm:pt modelId="{BB297BD7-EAF0-4028-ADF1-5BB59BB489D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Mestre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7C2A4145-212C-4211-8D76-ED6F8E35D5B1}" type="parTrans" cxnId="{8F1CA514-0DDD-4DEB-8319-499166E35DAA}">
      <dgm:prSet/>
      <dgm:spPr/>
      <dgm:t>
        <a:bodyPr/>
        <a:lstStyle/>
        <a:p>
          <a:endParaRPr lang="pt-BR"/>
        </a:p>
      </dgm:t>
    </dgm:pt>
    <dgm:pt modelId="{17F0853E-3669-42D7-8BD2-C68ED4CC559A}" type="sibTrans" cxnId="{8F1CA514-0DDD-4DEB-8319-499166E35DAA}">
      <dgm:prSet/>
      <dgm:spPr/>
      <dgm:t>
        <a:bodyPr/>
        <a:lstStyle/>
        <a:p>
          <a:endParaRPr lang="pt-BR"/>
        </a:p>
      </dgm:t>
    </dgm:pt>
    <dgm:pt modelId="{2D7D53A6-1745-489C-8CB6-E76F7052698C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Desenvolvimento de Software</a:t>
          </a:r>
        </a:p>
      </dgm:t>
    </dgm:pt>
    <dgm:pt modelId="{16E7493C-070A-4819-8914-C10EC27D9127}" type="parTrans" cxnId="{87613317-5FFD-44D5-8FC8-17524FB9AE17}">
      <dgm:prSet/>
      <dgm:spPr/>
      <dgm:t>
        <a:bodyPr/>
        <a:lstStyle/>
        <a:p>
          <a:endParaRPr lang="pt-BR"/>
        </a:p>
      </dgm:t>
    </dgm:pt>
    <dgm:pt modelId="{EAE71996-4D3C-4CCC-B0CA-7A8F80CED892}" type="sibTrans" cxnId="{87613317-5FFD-44D5-8FC8-17524FB9AE17}">
      <dgm:prSet/>
      <dgm:spPr/>
      <dgm:t>
        <a:bodyPr/>
        <a:lstStyle/>
        <a:p>
          <a:endParaRPr lang="pt-BR"/>
        </a:p>
      </dgm:t>
    </dgm:pt>
    <dgm:pt modelId="{D570F286-F7D1-4500-9E38-E540D22D38C2}">
      <dgm:prSet custT="1"/>
      <dgm:spPr/>
      <dgm:t>
        <a:bodyPr/>
        <a:lstStyle/>
        <a:p>
          <a:pPr rtl="0"/>
          <a:endParaRPr lang="pt-BR" sz="1600" dirty="0">
            <a:solidFill>
              <a:schemeClr val="bg2"/>
            </a:solidFill>
          </a:endParaRPr>
        </a:p>
      </dgm:t>
    </dgm:pt>
    <dgm:pt modelId="{CBA91574-E2B9-4C07-AF09-025370EC96A3}" type="parTrans" cxnId="{EB6C5BD6-ED2D-4336-B12A-C558437EF31D}">
      <dgm:prSet/>
      <dgm:spPr/>
      <dgm:t>
        <a:bodyPr/>
        <a:lstStyle/>
        <a:p>
          <a:endParaRPr lang="pt-BR"/>
        </a:p>
      </dgm:t>
    </dgm:pt>
    <dgm:pt modelId="{F529D417-AE89-4061-86FA-B371D72C29EA}" type="sibTrans" cxnId="{EB6C5BD6-ED2D-4336-B12A-C558437EF31D}">
      <dgm:prSet/>
      <dgm:spPr/>
      <dgm:t>
        <a:bodyPr/>
        <a:lstStyle/>
        <a:p>
          <a:endParaRPr lang="pt-BR"/>
        </a:p>
      </dgm:t>
    </dgm:pt>
    <dgm:pt modelId="{39B572C6-1DDF-4B4A-82AF-B9519B2D508F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9DF78BCE-DA02-472E-8633-70FBA9052E2F}" type="parTrans" cxnId="{0F884988-91A4-4410-9F1C-3220AA743E53}">
      <dgm:prSet/>
      <dgm:spPr/>
      <dgm:t>
        <a:bodyPr/>
        <a:lstStyle/>
        <a:p>
          <a:endParaRPr lang="pt-BR"/>
        </a:p>
      </dgm:t>
    </dgm:pt>
    <dgm:pt modelId="{4E2C3F6B-F721-4271-8A75-AA07D6F9C357}" type="sibTrans" cxnId="{0F884988-91A4-4410-9F1C-3220AA743E53}">
      <dgm:prSet/>
      <dgm:spPr/>
      <dgm:t>
        <a:bodyPr/>
        <a:lstStyle/>
        <a:p>
          <a:endParaRPr lang="pt-BR"/>
        </a:p>
      </dgm:t>
    </dgm:pt>
    <dgm:pt modelId="{8AA4E72B-420C-4F7D-AF70-D9C227FE35BC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1D37F8DB-2BFE-49B4-9B8B-17289451EC56}" type="parTrans" cxnId="{7CB8FE9D-5CDE-4471-8AF6-77354414DD86}">
      <dgm:prSet/>
      <dgm:spPr/>
      <dgm:t>
        <a:bodyPr/>
        <a:lstStyle/>
        <a:p>
          <a:endParaRPr lang="pt-BR"/>
        </a:p>
      </dgm:t>
    </dgm:pt>
    <dgm:pt modelId="{804DB8A4-9175-4C83-9FEB-08B94D9B52F5}" type="sibTrans" cxnId="{7CB8FE9D-5CDE-4471-8AF6-77354414DD86}">
      <dgm:prSet/>
      <dgm:spPr/>
      <dgm:t>
        <a:bodyPr/>
        <a:lstStyle/>
        <a:p>
          <a:endParaRPr lang="pt-BR"/>
        </a:p>
      </dgm:t>
    </dgm:pt>
    <dgm:pt modelId="{F08A9358-EB0E-426F-A2C7-F205CAD360DF}" type="pres">
      <dgm:prSet presAssocID="{2A69BB74-CC6F-4CB4-B72A-AD7B28D9C861}" presName="linear" presStyleCnt="0">
        <dgm:presLayoutVars>
          <dgm:animLvl val="lvl"/>
          <dgm:resizeHandles val="exact"/>
        </dgm:presLayoutVars>
      </dgm:prSet>
      <dgm:spPr/>
    </dgm:pt>
    <dgm:pt modelId="{3905D684-1C44-421B-B96D-826F7AA0BF02}" type="pres">
      <dgm:prSet presAssocID="{A0732CDB-CEDE-4600-A1A7-A8F4D1DC4918}" presName="parentText" presStyleLbl="node1" presStyleIdx="0" presStyleCnt="2" custScaleY="65382">
        <dgm:presLayoutVars>
          <dgm:chMax val="0"/>
          <dgm:bulletEnabled val="1"/>
        </dgm:presLayoutVars>
      </dgm:prSet>
      <dgm:spPr/>
    </dgm:pt>
    <dgm:pt modelId="{A10868EC-4E5C-4A6C-ABCB-7892D2194B3B}" type="pres">
      <dgm:prSet presAssocID="{A0732CDB-CEDE-4600-A1A7-A8F4D1DC4918}" presName="childText" presStyleLbl="revTx" presStyleIdx="0" presStyleCnt="2">
        <dgm:presLayoutVars>
          <dgm:bulletEnabled val="1"/>
        </dgm:presLayoutVars>
      </dgm:prSet>
      <dgm:spPr/>
    </dgm:pt>
    <dgm:pt modelId="{96A5FD25-8D1F-472C-B27E-AA18D25FBB9E}" type="pres">
      <dgm:prSet presAssocID="{29DFD6A4-A65A-4BF0-BC70-8848F225BE12}" presName="parentText" presStyleLbl="node1" presStyleIdx="1" presStyleCnt="2" custScaleY="57880">
        <dgm:presLayoutVars>
          <dgm:chMax val="0"/>
          <dgm:bulletEnabled val="1"/>
        </dgm:presLayoutVars>
      </dgm:prSet>
      <dgm:spPr/>
    </dgm:pt>
    <dgm:pt modelId="{90B55815-DC0C-49D5-A5A3-92C75522AB02}" type="pres">
      <dgm:prSet presAssocID="{29DFD6A4-A65A-4BF0-BC70-8848F225BE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1F2103-C88D-491C-9DE6-EAAA1195B37E}" srcId="{29DFD6A4-A65A-4BF0-BC70-8848F225BE12}" destId="{03896EE1-EA74-4BB7-BF32-B09EADCE14B6}" srcOrd="1" destOrd="0" parTransId="{A876CFE6-0689-4CAD-9919-942E0AAC7416}" sibTransId="{A869536C-8E5E-4941-A630-01AADB7F948B}"/>
    <dgm:cxn modelId="{B07A7F09-4E92-4B5B-977F-841BDFB66575}" srcId="{2A69BB74-CC6F-4CB4-B72A-AD7B28D9C861}" destId="{A0732CDB-CEDE-4600-A1A7-A8F4D1DC4918}" srcOrd="0" destOrd="0" parTransId="{14FE3CA8-8603-4DB7-8773-2F6AEB25CA35}" sibTransId="{AC91C074-ED34-4458-A0B4-E8CEC888EC03}"/>
    <dgm:cxn modelId="{B80B0214-1742-4268-AD2A-15B26662981F}" type="presOf" srcId="{D570F286-F7D1-4500-9E38-E540D22D38C2}" destId="{A10868EC-4E5C-4A6C-ABCB-7892D2194B3B}" srcOrd="0" destOrd="8" presId="urn:microsoft.com/office/officeart/2005/8/layout/vList2"/>
    <dgm:cxn modelId="{8F1CA514-0DDD-4DEB-8319-499166E35DAA}" srcId="{A0732CDB-CEDE-4600-A1A7-A8F4D1DC4918}" destId="{BB297BD7-EAF0-4028-ADF1-5BB59BB489D3}" srcOrd="2" destOrd="0" parTransId="{7C2A4145-212C-4211-8D76-ED6F8E35D5B1}" sibTransId="{17F0853E-3669-42D7-8BD2-C68ED4CC559A}"/>
    <dgm:cxn modelId="{87613317-5FFD-44D5-8FC8-17524FB9AE17}" srcId="{72E87840-4CF1-4BF5-B11E-196F6717A733}" destId="{2D7D53A6-1745-489C-8CB6-E76F7052698C}" srcOrd="2" destOrd="0" parTransId="{16E7493C-070A-4819-8914-C10EC27D9127}" sibTransId="{EAE71996-4D3C-4CCC-B0CA-7A8F80CED892}"/>
    <dgm:cxn modelId="{96EE0724-14F6-4C7F-875C-577137ED3661}" srcId="{A0732CDB-CEDE-4600-A1A7-A8F4D1DC4918}" destId="{26BE1913-60AE-44E5-AAE3-6578BCE55CBB}" srcOrd="3" destOrd="0" parTransId="{6AB236D9-D812-427E-82AC-920E71CDA3A2}" sibTransId="{D542D2CE-6DCD-4787-AA10-AE8A6D1A30CD}"/>
    <dgm:cxn modelId="{56A6EB27-0402-4A2C-8042-82210D913C23}" type="presOf" srcId="{72E87840-4CF1-4BF5-B11E-196F6717A733}" destId="{A10868EC-4E5C-4A6C-ABCB-7892D2194B3B}" srcOrd="0" destOrd="4" presId="urn:microsoft.com/office/officeart/2005/8/layout/vList2"/>
    <dgm:cxn modelId="{BF0A702F-A0F8-4405-B770-5EC37FA41546}" type="presOf" srcId="{03896EE1-EA74-4BB7-BF32-B09EADCE14B6}" destId="{90B55815-DC0C-49D5-A5A3-92C75522AB02}" srcOrd="0" destOrd="1" presId="urn:microsoft.com/office/officeart/2005/8/layout/vList2"/>
    <dgm:cxn modelId="{30327332-1056-4E45-86FD-8CA688FCCDC5}" type="presOf" srcId="{7883282D-CE21-41E6-9F0D-9C3E0E1A2852}" destId="{A10868EC-4E5C-4A6C-ABCB-7892D2194B3B}" srcOrd="0" destOrd="1" presId="urn:microsoft.com/office/officeart/2005/8/layout/vList2"/>
    <dgm:cxn modelId="{83400F3C-DD31-4AB8-9B37-4D47F9524CE6}" type="presOf" srcId="{39B572C6-1DDF-4B4A-82AF-B9519B2D508F}" destId="{A10868EC-4E5C-4A6C-ABCB-7892D2194B3B}" srcOrd="0" destOrd="0" presId="urn:microsoft.com/office/officeart/2005/8/layout/vList2"/>
    <dgm:cxn modelId="{8F072B5B-67DE-4C5B-9AE6-2A68CFAA5F05}" srcId="{72E87840-4CF1-4BF5-B11E-196F6717A733}" destId="{6C50D0D9-20D6-4F5E-B863-713EC1215C39}" srcOrd="0" destOrd="0" parTransId="{89CAE734-4536-4DE5-AFA7-7977F57998CF}" sibTransId="{A1FD1F9E-4DFC-4F2B-9749-E81128F90EB9}"/>
    <dgm:cxn modelId="{36269981-AF3D-4E68-A88A-0DFBD0E12121}" srcId="{2A69BB74-CC6F-4CB4-B72A-AD7B28D9C861}" destId="{29DFD6A4-A65A-4BF0-BC70-8848F225BE12}" srcOrd="1" destOrd="0" parTransId="{A24BF1EF-B4C9-42D7-B9A1-64A8A9ED414C}" sibTransId="{7537496D-4CB3-4CC1-8213-1891BB8D0F5F}"/>
    <dgm:cxn modelId="{517AF187-8D4E-40C4-B83D-EC83BF2A1BDD}" type="presOf" srcId="{6C50D0D9-20D6-4F5E-B863-713EC1215C39}" destId="{A10868EC-4E5C-4A6C-ABCB-7892D2194B3B}" srcOrd="0" destOrd="5" presId="urn:microsoft.com/office/officeart/2005/8/layout/vList2"/>
    <dgm:cxn modelId="{0F884988-91A4-4410-9F1C-3220AA743E53}" srcId="{A0732CDB-CEDE-4600-A1A7-A8F4D1DC4918}" destId="{39B572C6-1DDF-4B4A-82AF-B9519B2D508F}" srcOrd="0" destOrd="0" parTransId="{9DF78BCE-DA02-472E-8633-70FBA9052E2F}" sibTransId="{4E2C3F6B-F721-4271-8A75-AA07D6F9C357}"/>
    <dgm:cxn modelId="{E46BBF8B-681D-48B7-A233-2F295ED58EC1}" type="presOf" srcId="{26BE1913-60AE-44E5-AAE3-6578BCE55CBB}" destId="{A10868EC-4E5C-4A6C-ABCB-7892D2194B3B}" srcOrd="0" destOrd="3" presId="urn:microsoft.com/office/officeart/2005/8/layout/vList2"/>
    <dgm:cxn modelId="{35AFE68B-69C2-4B7A-BC06-2E418E4C6167}" type="presOf" srcId="{BB297BD7-EAF0-4028-ADF1-5BB59BB489D3}" destId="{A10868EC-4E5C-4A6C-ABCB-7892D2194B3B}" srcOrd="0" destOrd="2" presId="urn:microsoft.com/office/officeart/2005/8/layout/vList2"/>
    <dgm:cxn modelId="{3311938E-F606-4BE3-B35D-DD4171D2B756}" type="presOf" srcId="{C94A1250-D407-4F14-BD44-F39FD15D0CE2}" destId="{A10868EC-4E5C-4A6C-ABCB-7892D2194B3B}" srcOrd="0" destOrd="6" presId="urn:microsoft.com/office/officeart/2005/8/layout/vList2"/>
    <dgm:cxn modelId="{B19A6B98-B3A2-4CE3-8AF5-4C93828E6A76}" srcId="{A0732CDB-CEDE-4600-A1A7-A8F4D1DC4918}" destId="{72E87840-4CF1-4BF5-B11E-196F6717A733}" srcOrd="4" destOrd="0" parTransId="{AE1416F7-D87B-458C-B985-74A6F56FA8CE}" sibTransId="{063AF782-2124-4D9B-881A-F2734A34A07E}"/>
    <dgm:cxn modelId="{7CB8FE9D-5CDE-4471-8AF6-77354414DD86}" srcId="{29DFD6A4-A65A-4BF0-BC70-8848F225BE12}" destId="{8AA4E72B-420C-4F7D-AF70-D9C227FE35BC}" srcOrd="0" destOrd="0" parTransId="{1D37F8DB-2BFE-49B4-9B8B-17289451EC56}" sibTransId="{804DB8A4-9175-4C83-9FEB-08B94D9B52F5}"/>
    <dgm:cxn modelId="{553EA8A9-A606-456E-B581-2BA82CD1D201}" type="presOf" srcId="{2D7D53A6-1745-489C-8CB6-E76F7052698C}" destId="{A10868EC-4E5C-4A6C-ABCB-7892D2194B3B}" srcOrd="0" destOrd="7" presId="urn:microsoft.com/office/officeart/2005/8/layout/vList2"/>
    <dgm:cxn modelId="{3A2FBCAC-1F40-4FF7-A354-89A18650D9F1}" type="presOf" srcId="{A0732CDB-CEDE-4600-A1A7-A8F4D1DC4918}" destId="{3905D684-1C44-421B-B96D-826F7AA0BF02}" srcOrd="0" destOrd="0" presId="urn:microsoft.com/office/officeart/2005/8/layout/vList2"/>
    <dgm:cxn modelId="{4E27D6B1-75E5-41D3-A92E-D259E07E2592}" type="presOf" srcId="{29DFD6A4-A65A-4BF0-BC70-8848F225BE12}" destId="{96A5FD25-8D1F-472C-B27E-AA18D25FBB9E}" srcOrd="0" destOrd="0" presId="urn:microsoft.com/office/officeart/2005/8/layout/vList2"/>
    <dgm:cxn modelId="{EB6C5BD6-ED2D-4336-B12A-C558437EF31D}" srcId="{72E87840-4CF1-4BF5-B11E-196F6717A733}" destId="{D570F286-F7D1-4500-9E38-E540D22D38C2}" srcOrd="3" destOrd="0" parTransId="{CBA91574-E2B9-4C07-AF09-025370EC96A3}" sibTransId="{F529D417-AE89-4061-86FA-B371D72C29EA}"/>
    <dgm:cxn modelId="{9D9CC3DA-8B48-4C02-A635-40C77204F7EC}" type="presOf" srcId="{8AA4E72B-420C-4F7D-AF70-D9C227FE35BC}" destId="{90B55815-DC0C-49D5-A5A3-92C75522AB02}" srcOrd="0" destOrd="0" presId="urn:microsoft.com/office/officeart/2005/8/layout/vList2"/>
    <dgm:cxn modelId="{DE64F0EE-6116-4344-9F45-6020AF614087}" srcId="{A0732CDB-CEDE-4600-A1A7-A8F4D1DC4918}" destId="{7883282D-CE21-41E6-9F0D-9C3E0E1A2852}" srcOrd="1" destOrd="0" parTransId="{1CE025B7-F61E-4872-9A82-7022E38C199C}" sibTransId="{66E4A1FA-23D6-49EA-A05D-5008A57DCA97}"/>
    <dgm:cxn modelId="{AC339FF3-E202-49BE-B2A0-A0598CFE1D0E}" srcId="{72E87840-4CF1-4BF5-B11E-196F6717A733}" destId="{C94A1250-D407-4F14-BD44-F39FD15D0CE2}" srcOrd="1" destOrd="0" parTransId="{454B8998-F040-42D3-8D30-5C4AD4C09924}" sibTransId="{CBDE241A-C8FA-4570-A2B1-95C26F122588}"/>
    <dgm:cxn modelId="{E8FFB5FB-6694-43FF-987F-04CD85EFCA51}" type="presOf" srcId="{2A69BB74-CC6F-4CB4-B72A-AD7B28D9C861}" destId="{F08A9358-EB0E-426F-A2C7-F205CAD360DF}" srcOrd="0" destOrd="0" presId="urn:microsoft.com/office/officeart/2005/8/layout/vList2"/>
    <dgm:cxn modelId="{FE5DA5C7-DEF5-490D-BC27-986091466318}" type="presParOf" srcId="{F08A9358-EB0E-426F-A2C7-F205CAD360DF}" destId="{3905D684-1C44-421B-B96D-826F7AA0BF02}" srcOrd="0" destOrd="0" presId="urn:microsoft.com/office/officeart/2005/8/layout/vList2"/>
    <dgm:cxn modelId="{0AF5704C-AC96-4BDA-9352-DF2067FAFA60}" type="presParOf" srcId="{F08A9358-EB0E-426F-A2C7-F205CAD360DF}" destId="{A10868EC-4E5C-4A6C-ABCB-7892D2194B3B}" srcOrd="1" destOrd="0" presId="urn:microsoft.com/office/officeart/2005/8/layout/vList2"/>
    <dgm:cxn modelId="{CD44ABA9-97CC-4B09-9F1C-E05638078807}" type="presParOf" srcId="{F08A9358-EB0E-426F-A2C7-F205CAD360DF}" destId="{96A5FD25-8D1F-472C-B27E-AA18D25FBB9E}" srcOrd="2" destOrd="0" presId="urn:microsoft.com/office/officeart/2005/8/layout/vList2"/>
    <dgm:cxn modelId="{356324BC-2686-445E-8E37-7E941CA75F07}" type="presParOf" srcId="{F08A9358-EB0E-426F-A2C7-F205CAD360DF}" destId="{90B55815-DC0C-49D5-A5A3-92C75522AB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FFDA0-BFE3-4BF5-BE3E-33875006F6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B2DBCE4-CF21-4C41-A395-9CE29903827A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Treinados em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dados massivos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esses modelos desenvolvem uma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compreensão profunda da linguagem humana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reconhecendo padrões e contextos.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548A8BBB-EE48-47BB-8982-D4075E47B009}" type="parTrans" cxnId="{8AD0386B-0FDE-47FF-A5B7-06E14D84B5B9}">
      <dgm:prSet/>
      <dgm:spPr/>
      <dgm:t>
        <a:bodyPr/>
        <a:lstStyle/>
        <a:p>
          <a:pPr algn="ctr"/>
          <a:endParaRPr lang="pt-BR"/>
        </a:p>
      </dgm:t>
    </dgm:pt>
    <dgm:pt modelId="{1B3697DF-1B1B-4692-814E-8E2A4E1EE2D3}" type="sibTrans" cxnId="{8AD0386B-0FDE-47FF-A5B7-06E14D84B5B9}">
      <dgm:prSet/>
      <dgm:spPr/>
      <dgm:t>
        <a:bodyPr/>
        <a:lstStyle/>
        <a:p>
          <a:pPr algn="ctr"/>
          <a:endParaRPr lang="pt-BR"/>
        </a:p>
      </dgm:t>
    </dgm:pt>
    <dgm:pt modelId="{8BFFCD8D-9AF8-4B8A-9547-A0DB0D9AE140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Capazes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de produzir texto coerente 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e relevante em diversos estilos e formatos, como artigos, poemas e código.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A4166362-7B3A-4DCD-8E2D-603D497D2FFE}" type="parTrans" cxnId="{DD4595A3-305C-4829-87ED-4D1CA9A9B516}">
      <dgm:prSet/>
      <dgm:spPr/>
      <dgm:t>
        <a:bodyPr/>
        <a:lstStyle/>
        <a:p>
          <a:pPr algn="ctr"/>
          <a:endParaRPr lang="pt-BR"/>
        </a:p>
      </dgm:t>
    </dgm:pt>
    <dgm:pt modelId="{50CE99EE-066F-43C4-94E5-0EACF4E23869}" type="sibTrans" cxnId="{DD4595A3-305C-4829-87ED-4D1CA9A9B516}">
      <dgm:prSet/>
      <dgm:spPr/>
      <dgm:t>
        <a:bodyPr/>
        <a:lstStyle/>
        <a:p>
          <a:pPr algn="ctr"/>
          <a:endParaRPr lang="pt-BR"/>
        </a:p>
      </dgm:t>
    </dgm:pt>
    <dgm:pt modelId="{14DC3DDC-5200-43AC-9B9B-F586F2F00D18}">
      <dgm:prSet/>
      <dgm:spPr/>
      <dgm:t>
        <a:bodyPr/>
        <a:lstStyle/>
        <a:p>
          <a:pPr algn="ctr"/>
          <a:r>
            <a:rPr lang="pt-BR" b="1" i="0" dirty="0"/>
            <a:t>Compreensão da Linguagem</a:t>
          </a:r>
          <a:endParaRPr lang="pt-BR" b="1" dirty="0"/>
        </a:p>
      </dgm:t>
    </dgm:pt>
    <dgm:pt modelId="{C2291276-2FE0-45E1-82F9-44288C0B3409}" type="parTrans" cxnId="{A5818454-EA36-4E5F-9411-DF7150B0A82C}">
      <dgm:prSet/>
      <dgm:spPr/>
      <dgm:t>
        <a:bodyPr/>
        <a:lstStyle/>
        <a:p>
          <a:pPr algn="ctr"/>
          <a:endParaRPr lang="pt-BR"/>
        </a:p>
      </dgm:t>
    </dgm:pt>
    <dgm:pt modelId="{ABCF5AA4-0839-4E82-8AB8-6B61CC59E730}" type="sibTrans" cxnId="{A5818454-EA36-4E5F-9411-DF7150B0A82C}">
      <dgm:prSet/>
      <dgm:spPr/>
      <dgm:t>
        <a:bodyPr/>
        <a:lstStyle/>
        <a:p>
          <a:pPr algn="ctr"/>
          <a:endParaRPr lang="pt-BR"/>
        </a:p>
      </dgm:t>
    </dgm:pt>
    <dgm:pt modelId="{F3636DBF-AE1C-4471-A36B-795755F8E0F5}">
      <dgm:prSet/>
      <dgm:spPr/>
      <dgm:t>
        <a:bodyPr/>
        <a:lstStyle/>
        <a:p>
          <a:pPr algn="ctr"/>
          <a:r>
            <a:rPr lang="pt-BR" b="1" dirty="0"/>
            <a:t>Capacidade de Aprendizado</a:t>
          </a:r>
        </a:p>
      </dgm:t>
    </dgm:pt>
    <dgm:pt modelId="{72930657-D0B6-4030-830E-03517A6AA31B}" type="parTrans" cxnId="{3E2A15DD-53DA-4B51-995B-95D744745A05}">
      <dgm:prSet/>
      <dgm:spPr/>
      <dgm:t>
        <a:bodyPr/>
        <a:lstStyle/>
        <a:p>
          <a:pPr algn="ctr"/>
          <a:endParaRPr lang="pt-BR"/>
        </a:p>
      </dgm:t>
    </dgm:pt>
    <dgm:pt modelId="{50101887-6C0F-4D30-BE91-47EB9AA919A2}" type="sibTrans" cxnId="{3E2A15DD-53DA-4B51-995B-95D744745A05}">
      <dgm:prSet/>
      <dgm:spPr/>
      <dgm:t>
        <a:bodyPr/>
        <a:lstStyle/>
        <a:p>
          <a:pPr algn="ctr"/>
          <a:endParaRPr lang="pt-BR"/>
        </a:p>
      </dgm:t>
    </dgm:pt>
    <dgm:pt modelId="{70684B5E-0D6C-464A-A35B-E5F3BCE14936}">
      <dgm:prSet/>
      <dgm:spPr/>
      <dgm:t>
        <a:bodyPr/>
        <a:lstStyle/>
        <a:p>
          <a:pPr algn="ctr"/>
          <a:r>
            <a:rPr lang="pt-BR" b="1" i="0" dirty="0"/>
            <a:t>Geração de Texto</a:t>
          </a:r>
          <a:endParaRPr lang="pt-BR" b="1" dirty="0"/>
        </a:p>
      </dgm:t>
    </dgm:pt>
    <dgm:pt modelId="{3B33820C-9C6F-45F0-BA46-AD685FC48FE4}" type="parTrans" cxnId="{C01F8C3F-3461-42EC-BEFB-15D8F3329867}">
      <dgm:prSet/>
      <dgm:spPr/>
      <dgm:t>
        <a:bodyPr/>
        <a:lstStyle/>
        <a:p>
          <a:pPr algn="ctr"/>
          <a:endParaRPr lang="pt-BR"/>
        </a:p>
      </dgm:t>
    </dgm:pt>
    <dgm:pt modelId="{3E02B295-ECCE-4278-918F-495234B5A9E9}" type="sibTrans" cxnId="{C01F8C3F-3461-42EC-BEFB-15D8F3329867}">
      <dgm:prSet/>
      <dgm:spPr/>
      <dgm:t>
        <a:bodyPr/>
        <a:lstStyle/>
        <a:p>
          <a:pPr algn="ctr"/>
          <a:endParaRPr lang="pt-BR"/>
        </a:p>
      </dgm:t>
    </dgm:pt>
    <dgm:pt modelId="{A3521EAA-829D-4F56-AFD8-65FE8398B519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Possuem a capacidade de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interpretar e entender a linguagem natural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realizando tarefas como tradução, resumo e resposta a perguntas.</a:t>
          </a:r>
          <a:endParaRPr lang="pt-BR" b="0" dirty="0">
            <a:solidFill>
              <a:schemeClr val="bg2">
                <a:lumMod val="50000"/>
              </a:schemeClr>
            </a:solidFill>
          </a:endParaRPr>
        </a:p>
      </dgm:t>
    </dgm:pt>
    <dgm:pt modelId="{F4C9FF27-DAF6-444A-B5FC-AF4C22B00EB4}" type="parTrans" cxnId="{85F4DCAA-1F1B-4885-9EFA-5EB729C98AB0}">
      <dgm:prSet/>
      <dgm:spPr/>
      <dgm:t>
        <a:bodyPr/>
        <a:lstStyle/>
        <a:p>
          <a:pPr algn="ctr"/>
          <a:endParaRPr lang="pt-BR"/>
        </a:p>
      </dgm:t>
    </dgm:pt>
    <dgm:pt modelId="{E62D4629-F191-41CC-A26A-60D89AAF0270}" type="sibTrans" cxnId="{85F4DCAA-1F1B-4885-9EFA-5EB729C98AB0}">
      <dgm:prSet/>
      <dgm:spPr/>
      <dgm:t>
        <a:bodyPr/>
        <a:lstStyle/>
        <a:p>
          <a:pPr algn="ctr"/>
          <a:endParaRPr lang="pt-BR"/>
        </a:p>
      </dgm:t>
    </dgm:pt>
    <dgm:pt modelId="{5AAE1F0F-FA2B-45DB-8D4F-6FB99453F845}" type="pres">
      <dgm:prSet presAssocID="{79CFFDA0-BFE3-4BF5-BE3E-33875006F619}" presName="Name0" presStyleCnt="0">
        <dgm:presLayoutVars>
          <dgm:dir/>
          <dgm:animLvl val="lvl"/>
          <dgm:resizeHandles val="exact"/>
        </dgm:presLayoutVars>
      </dgm:prSet>
      <dgm:spPr/>
    </dgm:pt>
    <dgm:pt modelId="{B0B9910B-F957-4292-80DA-F881B45F43A0}" type="pres">
      <dgm:prSet presAssocID="{F3636DBF-AE1C-4471-A36B-795755F8E0F5}" presName="composite" presStyleCnt="0"/>
      <dgm:spPr/>
    </dgm:pt>
    <dgm:pt modelId="{BCC6320D-CC5B-45A7-B1D2-856A29C60416}" type="pres">
      <dgm:prSet presAssocID="{F3636DBF-AE1C-4471-A36B-795755F8E0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4B46798-A46B-4057-9BAE-36506FD90AB4}" type="pres">
      <dgm:prSet presAssocID="{F3636DBF-AE1C-4471-A36B-795755F8E0F5}" presName="desTx" presStyleLbl="alignAccFollowNode1" presStyleIdx="0" presStyleCnt="3">
        <dgm:presLayoutVars>
          <dgm:bulletEnabled val="1"/>
        </dgm:presLayoutVars>
      </dgm:prSet>
      <dgm:spPr/>
    </dgm:pt>
    <dgm:pt modelId="{FC714248-7448-4822-8330-C7A3D1DAB353}" type="pres">
      <dgm:prSet presAssocID="{50101887-6C0F-4D30-BE91-47EB9AA919A2}" presName="space" presStyleCnt="0"/>
      <dgm:spPr/>
    </dgm:pt>
    <dgm:pt modelId="{98B73248-1CDA-44B3-8291-7D44E8B13B5C}" type="pres">
      <dgm:prSet presAssocID="{70684B5E-0D6C-464A-A35B-E5F3BCE14936}" presName="composite" presStyleCnt="0"/>
      <dgm:spPr/>
    </dgm:pt>
    <dgm:pt modelId="{916DEAC5-93E2-4DB5-B2C8-E118F375C416}" type="pres">
      <dgm:prSet presAssocID="{70684B5E-0D6C-464A-A35B-E5F3BCE149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ECE934-9E1C-4DE0-A7D8-9BBE046F49FF}" type="pres">
      <dgm:prSet presAssocID="{70684B5E-0D6C-464A-A35B-E5F3BCE14936}" presName="desTx" presStyleLbl="alignAccFollowNode1" presStyleIdx="1" presStyleCnt="3">
        <dgm:presLayoutVars>
          <dgm:bulletEnabled val="1"/>
        </dgm:presLayoutVars>
      </dgm:prSet>
      <dgm:spPr/>
    </dgm:pt>
    <dgm:pt modelId="{696754F0-C1E4-4A9D-A809-5045A4B4EAB7}" type="pres">
      <dgm:prSet presAssocID="{3E02B295-ECCE-4278-918F-495234B5A9E9}" presName="space" presStyleCnt="0"/>
      <dgm:spPr/>
    </dgm:pt>
    <dgm:pt modelId="{E271155E-11DE-4A88-A605-09F4FEF5D61B}" type="pres">
      <dgm:prSet presAssocID="{14DC3DDC-5200-43AC-9B9B-F586F2F00D18}" presName="composite" presStyleCnt="0"/>
      <dgm:spPr/>
    </dgm:pt>
    <dgm:pt modelId="{127E7196-6969-4BA8-81AB-9B045FFCA12E}" type="pres">
      <dgm:prSet presAssocID="{14DC3DDC-5200-43AC-9B9B-F586F2F00D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50E0B6B-67BE-4DB4-8E5F-02C5E9CF4657}" type="pres">
      <dgm:prSet presAssocID="{14DC3DDC-5200-43AC-9B9B-F586F2F00D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52461C-5CC4-4AD6-B1F3-D3FBC8461315}" type="presOf" srcId="{79CFFDA0-BFE3-4BF5-BE3E-33875006F619}" destId="{5AAE1F0F-FA2B-45DB-8D4F-6FB99453F845}" srcOrd="0" destOrd="0" presId="urn:microsoft.com/office/officeart/2005/8/layout/hList1"/>
    <dgm:cxn modelId="{56096934-540F-4998-B488-B5795A9D8441}" type="presOf" srcId="{A3521EAA-829D-4F56-AFD8-65FE8398B519}" destId="{B50E0B6B-67BE-4DB4-8E5F-02C5E9CF4657}" srcOrd="0" destOrd="0" presId="urn:microsoft.com/office/officeart/2005/8/layout/hList1"/>
    <dgm:cxn modelId="{C01F8C3F-3461-42EC-BEFB-15D8F3329867}" srcId="{79CFFDA0-BFE3-4BF5-BE3E-33875006F619}" destId="{70684B5E-0D6C-464A-A35B-E5F3BCE14936}" srcOrd="1" destOrd="0" parTransId="{3B33820C-9C6F-45F0-BA46-AD685FC48FE4}" sibTransId="{3E02B295-ECCE-4278-918F-495234B5A9E9}"/>
    <dgm:cxn modelId="{1FB48A5D-3797-42C0-9A49-D9D9167063AF}" type="presOf" srcId="{8BFFCD8D-9AF8-4B8A-9547-A0DB0D9AE140}" destId="{CFECE934-9E1C-4DE0-A7D8-9BBE046F49FF}" srcOrd="0" destOrd="0" presId="urn:microsoft.com/office/officeart/2005/8/layout/hList1"/>
    <dgm:cxn modelId="{E2BD7C63-E890-4970-8D02-E39800E76DE7}" type="presOf" srcId="{14DC3DDC-5200-43AC-9B9B-F586F2F00D18}" destId="{127E7196-6969-4BA8-81AB-9B045FFCA12E}" srcOrd="0" destOrd="0" presId="urn:microsoft.com/office/officeart/2005/8/layout/hList1"/>
    <dgm:cxn modelId="{8AD0386B-0FDE-47FF-A5B7-06E14D84B5B9}" srcId="{F3636DBF-AE1C-4471-A36B-795755F8E0F5}" destId="{FB2DBCE4-CF21-4C41-A395-9CE29903827A}" srcOrd="0" destOrd="0" parTransId="{548A8BBB-EE48-47BB-8982-D4075E47B009}" sibTransId="{1B3697DF-1B1B-4692-814E-8E2A4E1EE2D3}"/>
    <dgm:cxn modelId="{A5818454-EA36-4E5F-9411-DF7150B0A82C}" srcId="{79CFFDA0-BFE3-4BF5-BE3E-33875006F619}" destId="{14DC3DDC-5200-43AC-9B9B-F586F2F00D18}" srcOrd="2" destOrd="0" parTransId="{C2291276-2FE0-45E1-82F9-44288C0B3409}" sibTransId="{ABCF5AA4-0839-4E82-8AB8-6B61CC59E730}"/>
    <dgm:cxn modelId="{94D21879-650F-4658-A474-5373E4D31F1B}" type="presOf" srcId="{F3636DBF-AE1C-4471-A36B-795755F8E0F5}" destId="{BCC6320D-CC5B-45A7-B1D2-856A29C60416}" srcOrd="0" destOrd="0" presId="urn:microsoft.com/office/officeart/2005/8/layout/hList1"/>
    <dgm:cxn modelId="{9AF44EA2-A56B-4F27-A3D1-3D1FCC0425C0}" type="presOf" srcId="{70684B5E-0D6C-464A-A35B-E5F3BCE14936}" destId="{916DEAC5-93E2-4DB5-B2C8-E118F375C416}" srcOrd="0" destOrd="0" presId="urn:microsoft.com/office/officeart/2005/8/layout/hList1"/>
    <dgm:cxn modelId="{DD4595A3-305C-4829-87ED-4D1CA9A9B516}" srcId="{70684B5E-0D6C-464A-A35B-E5F3BCE14936}" destId="{8BFFCD8D-9AF8-4B8A-9547-A0DB0D9AE140}" srcOrd="0" destOrd="0" parTransId="{A4166362-7B3A-4DCD-8E2D-603D497D2FFE}" sibTransId="{50CE99EE-066F-43C4-94E5-0EACF4E23869}"/>
    <dgm:cxn modelId="{85F4DCAA-1F1B-4885-9EFA-5EB729C98AB0}" srcId="{14DC3DDC-5200-43AC-9B9B-F586F2F00D18}" destId="{A3521EAA-829D-4F56-AFD8-65FE8398B519}" srcOrd="0" destOrd="0" parTransId="{F4C9FF27-DAF6-444A-B5FC-AF4C22B00EB4}" sibTransId="{E62D4629-F191-41CC-A26A-60D89AAF0270}"/>
    <dgm:cxn modelId="{3E2A15DD-53DA-4B51-995B-95D744745A05}" srcId="{79CFFDA0-BFE3-4BF5-BE3E-33875006F619}" destId="{F3636DBF-AE1C-4471-A36B-795755F8E0F5}" srcOrd="0" destOrd="0" parTransId="{72930657-D0B6-4030-830E-03517A6AA31B}" sibTransId="{50101887-6C0F-4D30-BE91-47EB9AA919A2}"/>
    <dgm:cxn modelId="{A5C03DFB-B70D-48D2-91EE-E1DA09726878}" type="presOf" srcId="{FB2DBCE4-CF21-4C41-A395-9CE29903827A}" destId="{F4B46798-A46B-4057-9BAE-36506FD90AB4}" srcOrd="0" destOrd="0" presId="urn:microsoft.com/office/officeart/2005/8/layout/hList1"/>
    <dgm:cxn modelId="{C909EFB1-BD3F-40B9-97F5-428C578B5658}" type="presParOf" srcId="{5AAE1F0F-FA2B-45DB-8D4F-6FB99453F845}" destId="{B0B9910B-F957-4292-80DA-F881B45F43A0}" srcOrd="0" destOrd="0" presId="urn:microsoft.com/office/officeart/2005/8/layout/hList1"/>
    <dgm:cxn modelId="{6F191DF7-F20B-41D7-8CCE-6D71B27AD3D4}" type="presParOf" srcId="{B0B9910B-F957-4292-80DA-F881B45F43A0}" destId="{BCC6320D-CC5B-45A7-B1D2-856A29C60416}" srcOrd="0" destOrd="0" presId="urn:microsoft.com/office/officeart/2005/8/layout/hList1"/>
    <dgm:cxn modelId="{2EAED152-8A74-4C53-A56B-40787A92C6B8}" type="presParOf" srcId="{B0B9910B-F957-4292-80DA-F881B45F43A0}" destId="{F4B46798-A46B-4057-9BAE-36506FD90AB4}" srcOrd="1" destOrd="0" presId="urn:microsoft.com/office/officeart/2005/8/layout/hList1"/>
    <dgm:cxn modelId="{255782D3-9EDE-46E2-A629-184FFC8A8CE2}" type="presParOf" srcId="{5AAE1F0F-FA2B-45DB-8D4F-6FB99453F845}" destId="{FC714248-7448-4822-8330-C7A3D1DAB353}" srcOrd="1" destOrd="0" presId="urn:microsoft.com/office/officeart/2005/8/layout/hList1"/>
    <dgm:cxn modelId="{C4664572-A658-4D4A-A31D-1F5646F34954}" type="presParOf" srcId="{5AAE1F0F-FA2B-45DB-8D4F-6FB99453F845}" destId="{98B73248-1CDA-44B3-8291-7D44E8B13B5C}" srcOrd="2" destOrd="0" presId="urn:microsoft.com/office/officeart/2005/8/layout/hList1"/>
    <dgm:cxn modelId="{8A227A6E-4C96-4A23-A510-507FB29C9C59}" type="presParOf" srcId="{98B73248-1CDA-44B3-8291-7D44E8B13B5C}" destId="{916DEAC5-93E2-4DB5-B2C8-E118F375C416}" srcOrd="0" destOrd="0" presId="urn:microsoft.com/office/officeart/2005/8/layout/hList1"/>
    <dgm:cxn modelId="{AF034C97-56CC-4ED8-A77B-A61A7F79B727}" type="presParOf" srcId="{98B73248-1CDA-44B3-8291-7D44E8B13B5C}" destId="{CFECE934-9E1C-4DE0-A7D8-9BBE046F49FF}" srcOrd="1" destOrd="0" presId="urn:microsoft.com/office/officeart/2005/8/layout/hList1"/>
    <dgm:cxn modelId="{33B48D87-9F3E-4A18-ADBD-CD2196A4292F}" type="presParOf" srcId="{5AAE1F0F-FA2B-45DB-8D4F-6FB99453F845}" destId="{696754F0-C1E4-4A9D-A809-5045A4B4EAB7}" srcOrd="3" destOrd="0" presId="urn:microsoft.com/office/officeart/2005/8/layout/hList1"/>
    <dgm:cxn modelId="{2976FB22-018E-4B90-ACBE-E17CF835A848}" type="presParOf" srcId="{5AAE1F0F-FA2B-45DB-8D4F-6FB99453F845}" destId="{E271155E-11DE-4A88-A605-09F4FEF5D61B}" srcOrd="4" destOrd="0" presId="urn:microsoft.com/office/officeart/2005/8/layout/hList1"/>
    <dgm:cxn modelId="{371FF1B8-9E79-426A-B78C-0F45EBAC0CA5}" type="presParOf" srcId="{E271155E-11DE-4A88-A605-09F4FEF5D61B}" destId="{127E7196-6969-4BA8-81AB-9B045FFCA12E}" srcOrd="0" destOrd="0" presId="urn:microsoft.com/office/officeart/2005/8/layout/hList1"/>
    <dgm:cxn modelId="{F5844C23-C0E6-4FAB-A789-76AACA2CE201}" type="presParOf" srcId="{E271155E-11DE-4A88-A605-09F4FEF5D61B}" destId="{B50E0B6B-67BE-4DB4-8E5F-02C5E9CF46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68D83D-F561-422A-9BCC-E3934E8B66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AB001076-8F2C-4E1A-A699-C1E1AC46763B}">
      <dgm:prSet custT="1"/>
      <dgm:spPr/>
      <dgm:t>
        <a:bodyPr/>
        <a:lstStyle/>
        <a:p>
          <a:r>
            <a:rPr lang="pt-BR" sz="2800" b="1" i="0"/>
            <a:t>Definição Clara </a:t>
          </a:r>
          <a:endParaRPr lang="pt-BR" sz="2800"/>
        </a:p>
      </dgm:t>
    </dgm:pt>
    <dgm:pt modelId="{6343A4A0-F2FE-4656-AF50-594B6B34C7FE}" type="parTrans" cxnId="{773B7894-6D33-4413-96B7-CEDB77D29F61}">
      <dgm:prSet/>
      <dgm:spPr/>
      <dgm:t>
        <a:bodyPr/>
        <a:lstStyle/>
        <a:p>
          <a:endParaRPr lang="pt-BR" sz="1600"/>
        </a:p>
      </dgm:t>
    </dgm:pt>
    <dgm:pt modelId="{35570916-7711-4A6F-A2EE-FF42F96601A6}" type="sibTrans" cxnId="{773B7894-6D33-4413-96B7-CEDB77D29F61}">
      <dgm:prSet/>
      <dgm:spPr/>
      <dgm:t>
        <a:bodyPr/>
        <a:lstStyle/>
        <a:p>
          <a:endParaRPr lang="pt-BR" sz="1600"/>
        </a:p>
      </dgm:t>
    </dgm:pt>
    <dgm:pt modelId="{84DC9F96-9974-4ED7-AAE7-7AF05AE0835A}">
      <dgm:prSet custT="1"/>
      <dgm:spPr/>
      <dgm:t>
        <a:bodyPr/>
        <a:lstStyle/>
        <a:p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Seja preciso na descrição do que você precisa,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incluindo o tipo de código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a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linguagem de programação 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e as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funcionalidades desejadas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dirty="0">
            <a:solidFill>
              <a:schemeClr val="bg2">
                <a:lumMod val="50000"/>
              </a:schemeClr>
            </a:solidFill>
          </a:endParaRPr>
        </a:p>
      </dgm:t>
    </dgm:pt>
    <dgm:pt modelId="{DC1257D9-14BE-4E53-AA33-61041C504604}" type="parTrans" cxnId="{F8B31703-BFDC-4AB5-88C4-C3304B94B092}">
      <dgm:prSet/>
      <dgm:spPr/>
      <dgm:t>
        <a:bodyPr/>
        <a:lstStyle/>
        <a:p>
          <a:endParaRPr lang="pt-BR" sz="1600"/>
        </a:p>
      </dgm:t>
    </dgm:pt>
    <dgm:pt modelId="{3030958E-E5F3-4384-ADA3-CC94E439AC9E}" type="sibTrans" cxnId="{F8B31703-BFDC-4AB5-88C4-C3304B94B092}">
      <dgm:prSet/>
      <dgm:spPr/>
      <dgm:t>
        <a:bodyPr/>
        <a:lstStyle/>
        <a:p>
          <a:endParaRPr lang="pt-BR" sz="1600"/>
        </a:p>
      </dgm:t>
    </dgm:pt>
    <dgm:pt modelId="{6685C8F3-9035-4236-BEF2-ACD3702D8FCE}">
      <dgm:prSet custT="1"/>
      <dgm:spPr/>
      <dgm:t>
        <a:bodyPr/>
        <a:lstStyle/>
        <a:p>
          <a:r>
            <a:rPr lang="pt-BR" sz="2800" b="1" i="0"/>
            <a:t>Contexto Relevante</a:t>
          </a:r>
          <a:endParaRPr lang="pt-BR" sz="2800"/>
        </a:p>
      </dgm:t>
    </dgm:pt>
    <dgm:pt modelId="{9C4DF256-AD63-4512-B0C2-C38E8DC0E11A}" type="parTrans" cxnId="{EF7D12F8-053C-4235-90D2-7837AF53C2CA}">
      <dgm:prSet/>
      <dgm:spPr/>
      <dgm:t>
        <a:bodyPr/>
        <a:lstStyle/>
        <a:p>
          <a:endParaRPr lang="pt-BR" sz="1600"/>
        </a:p>
      </dgm:t>
    </dgm:pt>
    <dgm:pt modelId="{70FDF0E2-7AB5-410B-AA58-C19B0B819D8B}" type="sibTrans" cxnId="{EF7D12F8-053C-4235-90D2-7837AF53C2CA}">
      <dgm:prSet/>
      <dgm:spPr/>
      <dgm:t>
        <a:bodyPr/>
        <a:lstStyle/>
        <a:p>
          <a:endParaRPr lang="pt-BR" sz="1600"/>
        </a:p>
      </dgm:t>
    </dgm:pt>
    <dgm:pt modelId="{5220E855-C4E1-4B4A-A02F-09229A50CB11}">
      <dgm:prSet custT="1"/>
      <dgm:spPr/>
      <dgm:t>
        <a:bodyPr/>
        <a:lstStyle/>
        <a:p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Forneça informações adicionais, como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exemplos de código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bibliotecas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 usadas e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restrições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para que o </a:t>
          </a:r>
          <a:r>
            <a:rPr lang="pt-BR" sz="2000" b="0" i="0" dirty="0" err="1">
              <a:solidFill>
                <a:schemeClr val="bg2">
                  <a:lumMod val="50000"/>
                </a:schemeClr>
              </a:solidFill>
            </a:rPr>
            <a:t>ChatGPT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 compreenda melhor o contexto. </a:t>
          </a:r>
          <a:endParaRPr lang="pt-BR" sz="2000" dirty="0">
            <a:solidFill>
              <a:schemeClr val="bg2">
                <a:lumMod val="50000"/>
              </a:schemeClr>
            </a:solidFill>
          </a:endParaRPr>
        </a:p>
      </dgm:t>
    </dgm:pt>
    <dgm:pt modelId="{789A2AE1-F80F-454B-B131-83535E3D6FC7}" type="parTrans" cxnId="{9A9D0457-0367-4AFE-ACD3-A55F0D3B4741}">
      <dgm:prSet/>
      <dgm:spPr/>
      <dgm:t>
        <a:bodyPr/>
        <a:lstStyle/>
        <a:p>
          <a:endParaRPr lang="pt-BR" sz="1600"/>
        </a:p>
      </dgm:t>
    </dgm:pt>
    <dgm:pt modelId="{0114E108-725D-423E-89E9-C0CE02924C79}" type="sibTrans" cxnId="{9A9D0457-0367-4AFE-ACD3-A55F0D3B4741}">
      <dgm:prSet/>
      <dgm:spPr/>
      <dgm:t>
        <a:bodyPr/>
        <a:lstStyle/>
        <a:p>
          <a:endParaRPr lang="pt-BR" sz="1600"/>
        </a:p>
      </dgm:t>
    </dgm:pt>
    <dgm:pt modelId="{ACB807DE-EC34-43CE-BCEB-7269C0412653}">
      <dgm:prSet custT="1"/>
      <dgm:spPr/>
      <dgm:t>
        <a:bodyPr/>
        <a:lstStyle/>
        <a:p>
          <a:r>
            <a:rPr lang="pt-BR" sz="2800" b="1" i="0"/>
            <a:t>Formato Específico</a:t>
          </a:r>
          <a:r>
            <a:rPr lang="pt-BR" sz="2800" b="0" i="0"/>
            <a:t> </a:t>
          </a:r>
          <a:endParaRPr lang="pt-BR" sz="2800"/>
        </a:p>
      </dgm:t>
    </dgm:pt>
    <dgm:pt modelId="{9094F880-DCD1-4893-A06F-38624FDF6510}" type="parTrans" cxnId="{092DC027-AAD9-4CFF-A3FE-80ED1E963B4F}">
      <dgm:prSet/>
      <dgm:spPr/>
      <dgm:t>
        <a:bodyPr/>
        <a:lstStyle/>
        <a:p>
          <a:endParaRPr lang="pt-BR" sz="1600"/>
        </a:p>
      </dgm:t>
    </dgm:pt>
    <dgm:pt modelId="{E3A51029-4A85-4E46-AA4F-CC8C05221FBF}" type="sibTrans" cxnId="{092DC027-AAD9-4CFF-A3FE-80ED1E963B4F}">
      <dgm:prSet/>
      <dgm:spPr/>
      <dgm:t>
        <a:bodyPr/>
        <a:lstStyle/>
        <a:p>
          <a:endParaRPr lang="pt-BR" sz="1600"/>
        </a:p>
      </dgm:t>
    </dgm:pt>
    <dgm:pt modelId="{03A96DEA-F9B5-4658-8694-71193E44251A}">
      <dgm:prSet custT="1"/>
      <dgm:spPr/>
      <dgm:t>
        <a:bodyPr/>
        <a:lstStyle/>
        <a:p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Indique o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formato desejado para o código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como uma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função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classe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 ou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script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e inclua quaisquer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padrões de codificação específicos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dirty="0">
            <a:solidFill>
              <a:schemeClr val="bg2">
                <a:lumMod val="50000"/>
              </a:schemeClr>
            </a:solidFill>
          </a:endParaRPr>
        </a:p>
      </dgm:t>
    </dgm:pt>
    <dgm:pt modelId="{5B916C72-3F8F-4E34-BD44-D6D9EFE6A3D4}" type="parTrans" cxnId="{19098579-ABFA-40C5-9CEB-F6973D9E117C}">
      <dgm:prSet/>
      <dgm:spPr/>
      <dgm:t>
        <a:bodyPr/>
        <a:lstStyle/>
        <a:p>
          <a:endParaRPr lang="pt-BR" sz="1600"/>
        </a:p>
      </dgm:t>
    </dgm:pt>
    <dgm:pt modelId="{E414EF1A-2869-44A9-93FE-5A4F43A53D15}" type="sibTrans" cxnId="{19098579-ABFA-40C5-9CEB-F6973D9E117C}">
      <dgm:prSet/>
      <dgm:spPr/>
      <dgm:t>
        <a:bodyPr/>
        <a:lstStyle/>
        <a:p>
          <a:endParaRPr lang="pt-BR" sz="1600"/>
        </a:p>
      </dgm:t>
    </dgm:pt>
    <dgm:pt modelId="{69B34270-C239-414B-B32C-3812B1FD22DF}" type="pres">
      <dgm:prSet presAssocID="{C668D83D-F561-422A-9BCC-E3934E8B66F6}" presName="linear" presStyleCnt="0">
        <dgm:presLayoutVars>
          <dgm:animLvl val="lvl"/>
          <dgm:resizeHandles val="exact"/>
        </dgm:presLayoutVars>
      </dgm:prSet>
      <dgm:spPr/>
    </dgm:pt>
    <dgm:pt modelId="{075EB8F1-FA74-4B5B-B6E6-38F86DB6DF7D}" type="pres">
      <dgm:prSet presAssocID="{AB001076-8F2C-4E1A-A699-C1E1AC4676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6AF4DE-5B45-47D8-AF46-16D68CDBCCFB}" type="pres">
      <dgm:prSet presAssocID="{AB001076-8F2C-4E1A-A699-C1E1AC46763B}" presName="childText" presStyleLbl="revTx" presStyleIdx="0" presStyleCnt="3">
        <dgm:presLayoutVars>
          <dgm:bulletEnabled val="1"/>
        </dgm:presLayoutVars>
      </dgm:prSet>
      <dgm:spPr/>
    </dgm:pt>
    <dgm:pt modelId="{FC1ECE5E-5D98-4716-A0FC-BDA38BA7071C}" type="pres">
      <dgm:prSet presAssocID="{6685C8F3-9035-4236-BEF2-ACD3702D8F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9DBDF2-7ED4-41BB-B0C3-59FB6BC30CF2}" type="pres">
      <dgm:prSet presAssocID="{6685C8F3-9035-4236-BEF2-ACD3702D8FCE}" presName="childText" presStyleLbl="revTx" presStyleIdx="1" presStyleCnt="3">
        <dgm:presLayoutVars>
          <dgm:bulletEnabled val="1"/>
        </dgm:presLayoutVars>
      </dgm:prSet>
      <dgm:spPr/>
    </dgm:pt>
    <dgm:pt modelId="{D36EE476-994B-4C67-873C-E646F5796BDF}" type="pres">
      <dgm:prSet presAssocID="{ACB807DE-EC34-43CE-BCEB-7269C04126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3CA302-4272-4862-8857-0CB898D1EAE0}" type="pres">
      <dgm:prSet presAssocID="{ACB807DE-EC34-43CE-BCEB-7269C041265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8B31703-BFDC-4AB5-88C4-C3304B94B092}" srcId="{AB001076-8F2C-4E1A-A699-C1E1AC46763B}" destId="{84DC9F96-9974-4ED7-AAE7-7AF05AE0835A}" srcOrd="0" destOrd="0" parTransId="{DC1257D9-14BE-4E53-AA33-61041C504604}" sibTransId="{3030958E-E5F3-4384-ADA3-CC94E439AC9E}"/>
    <dgm:cxn modelId="{A01DF906-CCD0-4346-9C82-B34C77B6B4EE}" type="presOf" srcId="{84DC9F96-9974-4ED7-AAE7-7AF05AE0835A}" destId="{6C6AF4DE-5B45-47D8-AF46-16D68CDBCCFB}" srcOrd="0" destOrd="0" presId="urn:microsoft.com/office/officeart/2005/8/layout/vList2"/>
    <dgm:cxn modelId="{18D96D11-A0F9-4F1C-94B8-61B86F53061F}" type="presOf" srcId="{5220E855-C4E1-4B4A-A02F-09229A50CB11}" destId="{3F9DBDF2-7ED4-41BB-B0C3-59FB6BC30CF2}" srcOrd="0" destOrd="0" presId="urn:microsoft.com/office/officeart/2005/8/layout/vList2"/>
    <dgm:cxn modelId="{092DC027-AAD9-4CFF-A3FE-80ED1E963B4F}" srcId="{C668D83D-F561-422A-9BCC-E3934E8B66F6}" destId="{ACB807DE-EC34-43CE-BCEB-7269C0412653}" srcOrd="2" destOrd="0" parTransId="{9094F880-DCD1-4893-A06F-38624FDF6510}" sibTransId="{E3A51029-4A85-4E46-AA4F-CC8C05221FBF}"/>
    <dgm:cxn modelId="{8B1C2039-97C1-4298-9736-E638B242264A}" type="presOf" srcId="{C668D83D-F561-422A-9BCC-E3934E8B66F6}" destId="{69B34270-C239-414B-B32C-3812B1FD22DF}" srcOrd="0" destOrd="0" presId="urn:microsoft.com/office/officeart/2005/8/layout/vList2"/>
    <dgm:cxn modelId="{86C64E64-9F60-41A7-9FC9-4DB266218982}" type="presOf" srcId="{ACB807DE-EC34-43CE-BCEB-7269C0412653}" destId="{D36EE476-994B-4C67-873C-E646F5796BDF}" srcOrd="0" destOrd="0" presId="urn:microsoft.com/office/officeart/2005/8/layout/vList2"/>
    <dgm:cxn modelId="{9A9D0457-0367-4AFE-ACD3-A55F0D3B4741}" srcId="{6685C8F3-9035-4236-BEF2-ACD3702D8FCE}" destId="{5220E855-C4E1-4B4A-A02F-09229A50CB11}" srcOrd="0" destOrd="0" parTransId="{789A2AE1-F80F-454B-B131-83535E3D6FC7}" sibTransId="{0114E108-725D-423E-89E9-C0CE02924C79}"/>
    <dgm:cxn modelId="{19098579-ABFA-40C5-9CEB-F6973D9E117C}" srcId="{ACB807DE-EC34-43CE-BCEB-7269C0412653}" destId="{03A96DEA-F9B5-4658-8694-71193E44251A}" srcOrd="0" destOrd="0" parTransId="{5B916C72-3F8F-4E34-BD44-D6D9EFE6A3D4}" sibTransId="{E414EF1A-2869-44A9-93FE-5A4F43A53D15}"/>
    <dgm:cxn modelId="{8670397F-9869-4613-86D6-F9D15F153C29}" type="presOf" srcId="{03A96DEA-F9B5-4658-8694-71193E44251A}" destId="{DF3CA302-4272-4862-8857-0CB898D1EAE0}" srcOrd="0" destOrd="0" presId="urn:microsoft.com/office/officeart/2005/8/layout/vList2"/>
    <dgm:cxn modelId="{773B7894-6D33-4413-96B7-CEDB77D29F61}" srcId="{C668D83D-F561-422A-9BCC-E3934E8B66F6}" destId="{AB001076-8F2C-4E1A-A699-C1E1AC46763B}" srcOrd="0" destOrd="0" parTransId="{6343A4A0-F2FE-4656-AF50-594B6B34C7FE}" sibTransId="{35570916-7711-4A6F-A2EE-FF42F96601A6}"/>
    <dgm:cxn modelId="{D0A907A9-B98B-4043-B14C-F8D0C1B4DD80}" type="presOf" srcId="{6685C8F3-9035-4236-BEF2-ACD3702D8FCE}" destId="{FC1ECE5E-5D98-4716-A0FC-BDA38BA7071C}" srcOrd="0" destOrd="0" presId="urn:microsoft.com/office/officeart/2005/8/layout/vList2"/>
    <dgm:cxn modelId="{AC43F7A9-71CA-4C40-8BA1-3D23F60C5626}" type="presOf" srcId="{AB001076-8F2C-4E1A-A699-C1E1AC46763B}" destId="{075EB8F1-FA74-4B5B-B6E6-38F86DB6DF7D}" srcOrd="0" destOrd="0" presId="urn:microsoft.com/office/officeart/2005/8/layout/vList2"/>
    <dgm:cxn modelId="{EF7D12F8-053C-4235-90D2-7837AF53C2CA}" srcId="{C668D83D-F561-422A-9BCC-E3934E8B66F6}" destId="{6685C8F3-9035-4236-BEF2-ACD3702D8FCE}" srcOrd="1" destOrd="0" parTransId="{9C4DF256-AD63-4512-B0C2-C38E8DC0E11A}" sibTransId="{70FDF0E2-7AB5-410B-AA58-C19B0B819D8B}"/>
    <dgm:cxn modelId="{ACBDB30E-F48F-4B4D-BA22-507D742C0FD6}" type="presParOf" srcId="{69B34270-C239-414B-B32C-3812B1FD22DF}" destId="{075EB8F1-FA74-4B5B-B6E6-38F86DB6DF7D}" srcOrd="0" destOrd="0" presId="urn:microsoft.com/office/officeart/2005/8/layout/vList2"/>
    <dgm:cxn modelId="{640E6A66-972F-43AA-9C89-2707A763CDF8}" type="presParOf" srcId="{69B34270-C239-414B-B32C-3812B1FD22DF}" destId="{6C6AF4DE-5B45-47D8-AF46-16D68CDBCCFB}" srcOrd="1" destOrd="0" presId="urn:microsoft.com/office/officeart/2005/8/layout/vList2"/>
    <dgm:cxn modelId="{1021CB6E-5162-4721-A384-30AD7A51C4D6}" type="presParOf" srcId="{69B34270-C239-414B-B32C-3812B1FD22DF}" destId="{FC1ECE5E-5D98-4716-A0FC-BDA38BA7071C}" srcOrd="2" destOrd="0" presId="urn:microsoft.com/office/officeart/2005/8/layout/vList2"/>
    <dgm:cxn modelId="{A5314FD7-CCC7-45F5-A94A-90757465A664}" type="presParOf" srcId="{69B34270-C239-414B-B32C-3812B1FD22DF}" destId="{3F9DBDF2-7ED4-41BB-B0C3-59FB6BC30CF2}" srcOrd="3" destOrd="0" presId="urn:microsoft.com/office/officeart/2005/8/layout/vList2"/>
    <dgm:cxn modelId="{24CB2D7A-C066-4866-896A-95A66F133F62}" type="presParOf" srcId="{69B34270-C239-414B-B32C-3812B1FD22DF}" destId="{D36EE476-994B-4C67-873C-E646F5796BDF}" srcOrd="4" destOrd="0" presId="urn:microsoft.com/office/officeart/2005/8/layout/vList2"/>
    <dgm:cxn modelId="{1D4573C2-4DA5-4E05-BAC7-E4B0FC0214D3}" type="presParOf" srcId="{69B34270-C239-414B-B32C-3812B1FD22DF}" destId="{DF3CA302-4272-4862-8857-0CB898D1EAE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FBA9C-A42C-413E-B9CB-0230AFD1EA4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3C5D75-6F41-4C17-A4B1-2B51628E5DA3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1 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DCFD4883-15F4-495C-B55E-B555946EDE2A}" type="parTrans" cxnId="{8CB317E5-607A-46BD-A5A6-9DAEDE73EB0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C18E0510-B7D1-4DDF-9D46-DCE6F8599F10}" type="sibTrans" cxnId="{8CB317E5-607A-46BD-A5A6-9DAEDE73EB0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E1E08C5-1E1C-4761-A905-EE2905618B57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Ideia Inicial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Comece com uma ideia ou problema que você deseja resolver.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F8E9D62-3073-4C23-8089-25AA84E5F3E2}" type="parTrans" cxnId="{76C40B69-6AB8-4299-943E-1D63FA868854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C56EB55-9CC4-4642-879D-83E4FE7BB85B}" type="sibTrans" cxnId="{76C40B69-6AB8-4299-943E-1D63FA868854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F558032-6BAC-4E3E-8B27-9FA96F5FED2C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2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27A49293-20B6-4C72-A823-C709BC21B55A}" type="parTrans" cxnId="{19EC8670-E87B-41C5-9A4F-0BD5442B4EF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2A40A08-1B09-4230-958A-EB07BA2D65CF}" type="sibTrans" cxnId="{19EC8670-E87B-41C5-9A4F-0BD5442B4EF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DCDDE19-7BDD-43FD-BF59-F75656BF90A4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Prompt para ChatGPT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Formule um prompt detalhado, descrevendo o que você precisa e fornecendo contexto.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5112A16B-5DA6-409A-A608-7075C2D9C4E6}" type="parTrans" cxnId="{9FB2AFFE-EC20-4FE6-B4C1-B860B0A9C060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DF600CF-2806-418A-B709-E6FF42C9504C}" type="sibTrans" cxnId="{9FB2AFFE-EC20-4FE6-B4C1-B860B0A9C060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983A758-D289-4E22-831F-998FFD0BF895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3 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26E93AB1-CEC0-4593-B012-6302A0F6ACEC}" type="parTrans" cxnId="{C1DCFB9A-729B-412A-8E91-15A2E321516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C31C38B4-6777-4EFB-BF38-6277ACA4AFA6}" type="sibTrans" cxnId="{C1DCFB9A-729B-412A-8E91-15A2E321516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53201D6A-C064-4A4E-B277-ACD18D9C6801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Geração de Código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O ChatGPT gerará código com base no seu prompt.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8DD0F24-DB8F-4A1A-9BBB-D879588B97FB}" type="parTrans" cxnId="{9E5D981D-F3E6-487E-87AC-9B48C481618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29C7FA1-1C66-4099-9475-BFC1BBE3FCA3}" type="sibTrans" cxnId="{9E5D981D-F3E6-487E-87AC-9B48C481618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774636EA-C6D6-4CF1-9C8A-EE0441EDD3DB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4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2AF051F4-44B9-493B-8BCD-4B9B00864EE7}" type="parTrans" cxnId="{3CAF4FC5-56B0-430D-A58F-2797AB01D82B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1A41D3C-578A-49E9-877A-1DE6A66C4E54}" type="sibTrans" cxnId="{3CAF4FC5-56B0-430D-A58F-2797AB01D82B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1A25354D-E6B2-4AC0-91F4-AE14C5BF2EAF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Revisão e Ajuste 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Revise o código gerado e faça os ajustes necessários. 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19D2146-0F40-4604-91CF-90BC4F86AC8A}" type="parTrans" cxnId="{081F1AC3-6670-487F-BE77-8124177B8FD2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CA5ECCAB-E53A-48B0-ABC3-4545C0731985}" type="sibTrans" cxnId="{081F1AC3-6670-487F-BE77-8124177B8FD2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B9981CA-CE7C-4433-89D7-21F6241CE3F6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5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D16CC82E-EDCB-48E3-96CA-4C6D91BBA7D9}" type="parTrans" cxnId="{21E0C27D-5D8D-47E9-AB60-6971EBB8EBE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7A578E9-6B5D-4B19-8F52-476FB8C3D7EB}" type="sibTrans" cxnId="{21E0C27D-5D8D-47E9-AB60-6971EBB8EBE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97AEB8AF-7321-4950-84C9-58E50D75DA81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Integração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Integre o código no seu projeto e execute os testes necessários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20C889A-E22E-43D4-B788-D840050B7636}" type="parTrans" cxnId="{0B6E88B7-9E9F-417D-B40B-3E09359A4D9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D4CED004-938D-453D-8693-F90B7BC735FB}" type="sibTrans" cxnId="{0B6E88B7-9E9F-417D-B40B-3E09359A4D9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15A25E87-71D3-484C-8728-AE95CB972644}" type="pres">
      <dgm:prSet presAssocID="{A8EFBA9C-A42C-413E-B9CB-0230AFD1EA4F}" presName="linearFlow" presStyleCnt="0">
        <dgm:presLayoutVars>
          <dgm:dir/>
          <dgm:animLvl val="lvl"/>
          <dgm:resizeHandles val="exact"/>
        </dgm:presLayoutVars>
      </dgm:prSet>
      <dgm:spPr/>
    </dgm:pt>
    <dgm:pt modelId="{F29F3CEA-53FF-45CE-95BF-6FFBA2EF3AEA}" type="pres">
      <dgm:prSet presAssocID="{093C5D75-6F41-4C17-A4B1-2B51628E5DA3}" presName="composite" presStyleCnt="0"/>
      <dgm:spPr/>
    </dgm:pt>
    <dgm:pt modelId="{A8479508-CFAA-4155-9EE2-0B4EE0451B25}" type="pres">
      <dgm:prSet presAssocID="{093C5D75-6F41-4C17-A4B1-2B51628E5DA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F49C9EA-1F45-4104-AAD8-1C2BFBC6388E}" type="pres">
      <dgm:prSet presAssocID="{093C5D75-6F41-4C17-A4B1-2B51628E5DA3}" presName="descendantText" presStyleLbl="alignAcc1" presStyleIdx="0" presStyleCnt="5">
        <dgm:presLayoutVars>
          <dgm:bulletEnabled val="1"/>
        </dgm:presLayoutVars>
      </dgm:prSet>
      <dgm:spPr/>
    </dgm:pt>
    <dgm:pt modelId="{EBBA07D2-3C02-4D30-BA65-F78DC9C163AF}" type="pres">
      <dgm:prSet presAssocID="{C18E0510-B7D1-4DDF-9D46-DCE6F8599F10}" presName="sp" presStyleCnt="0"/>
      <dgm:spPr/>
    </dgm:pt>
    <dgm:pt modelId="{BE9436E6-D0CB-44CE-89DE-9A54B13A03E8}" type="pres">
      <dgm:prSet presAssocID="{6F558032-6BAC-4E3E-8B27-9FA96F5FED2C}" presName="composite" presStyleCnt="0"/>
      <dgm:spPr/>
    </dgm:pt>
    <dgm:pt modelId="{72D04221-77E5-4D9D-AEB7-2162D055ABB5}" type="pres">
      <dgm:prSet presAssocID="{6F558032-6BAC-4E3E-8B27-9FA96F5FED2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7CA0FC7-159C-442A-A32A-883607FA7AF8}" type="pres">
      <dgm:prSet presAssocID="{6F558032-6BAC-4E3E-8B27-9FA96F5FED2C}" presName="descendantText" presStyleLbl="alignAcc1" presStyleIdx="1" presStyleCnt="5">
        <dgm:presLayoutVars>
          <dgm:bulletEnabled val="1"/>
        </dgm:presLayoutVars>
      </dgm:prSet>
      <dgm:spPr/>
    </dgm:pt>
    <dgm:pt modelId="{57D4114A-E834-4E7A-869B-A8C70B02FB86}" type="pres">
      <dgm:prSet presAssocID="{A2A40A08-1B09-4230-958A-EB07BA2D65CF}" presName="sp" presStyleCnt="0"/>
      <dgm:spPr/>
    </dgm:pt>
    <dgm:pt modelId="{4B128D96-5B02-42C4-8866-7119F6D6D82A}" type="pres">
      <dgm:prSet presAssocID="{E983A758-D289-4E22-831F-998FFD0BF895}" presName="composite" presStyleCnt="0"/>
      <dgm:spPr/>
    </dgm:pt>
    <dgm:pt modelId="{9BA5F499-BB7B-4042-9C9D-381678151755}" type="pres">
      <dgm:prSet presAssocID="{E983A758-D289-4E22-831F-998FFD0BF89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5C886A1-CB90-4FA0-B6A2-6DF48F8454D2}" type="pres">
      <dgm:prSet presAssocID="{E983A758-D289-4E22-831F-998FFD0BF895}" presName="descendantText" presStyleLbl="alignAcc1" presStyleIdx="2" presStyleCnt="5">
        <dgm:presLayoutVars>
          <dgm:bulletEnabled val="1"/>
        </dgm:presLayoutVars>
      </dgm:prSet>
      <dgm:spPr/>
    </dgm:pt>
    <dgm:pt modelId="{92CA3467-D796-4BAB-912C-9F816FFCFE3E}" type="pres">
      <dgm:prSet presAssocID="{C31C38B4-6777-4EFB-BF38-6277ACA4AFA6}" presName="sp" presStyleCnt="0"/>
      <dgm:spPr/>
    </dgm:pt>
    <dgm:pt modelId="{139E1724-38C6-4930-BDB4-E208BA8A7FA9}" type="pres">
      <dgm:prSet presAssocID="{774636EA-C6D6-4CF1-9C8A-EE0441EDD3DB}" presName="composite" presStyleCnt="0"/>
      <dgm:spPr/>
    </dgm:pt>
    <dgm:pt modelId="{6EF7A31D-1B46-4824-9819-104182CC567C}" type="pres">
      <dgm:prSet presAssocID="{774636EA-C6D6-4CF1-9C8A-EE0441EDD3D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BC8A946-3952-4676-A1F0-BA9EB960A77E}" type="pres">
      <dgm:prSet presAssocID="{774636EA-C6D6-4CF1-9C8A-EE0441EDD3DB}" presName="descendantText" presStyleLbl="alignAcc1" presStyleIdx="3" presStyleCnt="5">
        <dgm:presLayoutVars>
          <dgm:bulletEnabled val="1"/>
        </dgm:presLayoutVars>
      </dgm:prSet>
      <dgm:spPr/>
    </dgm:pt>
    <dgm:pt modelId="{1F062DA7-D42B-4928-8AD6-A3FCEDE0B21A}" type="pres">
      <dgm:prSet presAssocID="{41A41D3C-578A-49E9-877A-1DE6A66C4E54}" presName="sp" presStyleCnt="0"/>
      <dgm:spPr/>
    </dgm:pt>
    <dgm:pt modelId="{E999C0BA-88B0-4776-A7A4-317DD983A0DE}" type="pres">
      <dgm:prSet presAssocID="{6B9981CA-CE7C-4433-89D7-21F6241CE3F6}" presName="composite" presStyleCnt="0"/>
      <dgm:spPr/>
    </dgm:pt>
    <dgm:pt modelId="{1E46086D-3A6E-4F73-BA8C-443C8F477DF3}" type="pres">
      <dgm:prSet presAssocID="{6B9981CA-CE7C-4433-89D7-21F6241CE3F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C6F46CD-E975-4D5A-9E4A-2FAAD9509781}" type="pres">
      <dgm:prSet presAssocID="{6B9981CA-CE7C-4433-89D7-21F6241CE3F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6E76A16-E0B6-4C09-87C1-267A21F7B258}" type="presOf" srcId="{4E1E08C5-1E1C-4761-A905-EE2905618B57}" destId="{2F49C9EA-1F45-4104-AAD8-1C2BFBC6388E}" srcOrd="0" destOrd="0" presId="urn:microsoft.com/office/officeart/2005/8/layout/chevron2"/>
    <dgm:cxn modelId="{9E5D981D-F3E6-487E-87AC-9B48C481618E}" srcId="{E983A758-D289-4E22-831F-998FFD0BF895}" destId="{53201D6A-C064-4A4E-B277-ACD18D9C6801}" srcOrd="0" destOrd="0" parTransId="{38DD0F24-DB8F-4A1A-9BBB-D879588B97FB}" sibTransId="{429C7FA1-1C66-4099-9475-BFC1BBE3FCA3}"/>
    <dgm:cxn modelId="{03489663-C253-4EB8-ADB2-61B2AC530040}" type="presOf" srcId="{53201D6A-C064-4A4E-B277-ACD18D9C6801}" destId="{F5C886A1-CB90-4FA0-B6A2-6DF48F8454D2}" srcOrd="0" destOrd="0" presId="urn:microsoft.com/office/officeart/2005/8/layout/chevron2"/>
    <dgm:cxn modelId="{76C40B69-6AB8-4299-943E-1D63FA868854}" srcId="{093C5D75-6F41-4C17-A4B1-2B51628E5DA3}" destId="{4E1E08C5-1E1C-4761-A905-EE2905618B57}" srcOrd="0" destOrd="0" parTransId="{0F8E9D62-3073-4C23-8089-25AA84E5F3E2}" sibTransId="{0C56EB55-9CC4-4642-879D-83E4FE7BB85B}"/>
    <dgm:cxn modelId="{E2873369-29B5-42CC-91AB-234545325FE3}" type="presOf" srcId="{E983A758-D289-4E22-831F-998FFD0BF895}" destId="{9BA5F499-BB7B-4042-9C9D-381678151755}" srcOrd="0" destOrd="0" presId="urn:microsoft.com/office/officeart/2005/8/layout/chevron2"/>
    <dgm:cxn modelId="{DBB5796D-EB72-4B42-BBE6-581CA9AC7809}" type="presOf" srcId="{6F558032-6BAC-4E3E-8B27-9FA96F5FED2C}" destId="{72D04221-77E5-4D9D-AEB7-2162D055ABB5}" srcOrd="0" destOrd="0" presId="urn:microsoft.com/office/officeart/2005/8/layout/chevron2"/>
    <dgm:cxn modelId="{DF76654F-40FE-4B54-849E-64C94B79347A}" type="presOf" srcId="{774636EA-C6D6-4CF1-9C8A-EE0441EDD3DB}" destId="{6EF7A31D-1B46-4824-9819-104182CC567C}" srcOrd="0" destOrd="0" presId="urn:microsoft.com/office/officeart/2005/8/layout/chevron2"/>
    <dgm:cxn modelId="{19EC8670-E87B-41C5-9A4F-0BD5442B4EF5}" srcId="{A8EFBA9C-A42C-413E-B9CB-0230AFD1EA4F}" destId="{6F558032-6BAC-4E3E-8B27-9FA96F5FED2C}" srcOrd="1" destOrd="0" parTransId="{27A49293-20B6-4C72-A823-C709BC21B55A}" sibTransId="{A2A40A08-1B09-4230-958A-EB07BA2D65CF}"/>
    <dgm:cxn modelId="{21E0C27D-5D8D-47E9-AB60-6971EBB8EBE9}" srcId="{A8EFBA9C-A42C-413E-B9CB-0230AFD1EA4F}" destId="{6B9981CA-CE7C-4433-89D7-21F6241CE3F6}" srcOrd="4" destOrd="0" parTransId="{D16CC82E-EDCB-48E3-96CA-4C6D91BBA7D9}" sibTransId="{47A578E9-6B5D-4B19-8F52-476FB8C3D7EB}"/>
    <dgm:cxn modelId="{710CBB8D-00CB-4BDD-AB85-A78FB213AF56}" type="presOf" srcId="{1A25354D-E6B2-4AC0-91F4-AE14C5BF2EAF}" destId="{3BC8A946-3952-4676-A1F0-BA9EB960A77E}" srcOrd="0" destOrd="0" presId="urn:microsoft.com/office/officeart/2005/8/layout/chevron2"/>
    <dgm:cxn modelId="{C1DCFB9A-729B-412A-8E91-15A2E321516D}" srcId="{A8EFBA9C-A42C-413E-B9CB-0230AFD1EA4F}" destId="{E983A758-D289-4E22-831F-998FFD0BF895}" srcOrd="2" destOrd="0" parTransId="{26E93AB1-CEC0-4593-B012-6302A0F6ACEC}" sibTransId="{C31C38B4-6777-4EFB-BF38-6277ACA4AFA6}"/>
    <dgm:cxn modelId="{15BABBA2-0A3B-46A0-8A4F-E53456070CB3}" type="presOf" srcId="{EDCDDE19-7BDD-43FD-BF59-F75656BF90A4}" destId="{D7CA0FC7-159C-442A-A32A-883607FA7AF8}" srcOrd="0" destOrd="0" presId="urn:microsoft.com/office/officeart/2005/8/layout/chevron2"/>
    <dgm:cxn modelId="{3607EEA7-60FD-4CD6-B743-F30CC8764ACF}" type="presOf" srcId="{093C5D75-6F41-4C17-A4B1-2B51628E5DA3}" destId="{A8479508-CFAA-4155-9EE2-0B4EE0451B25}" srcOrd="0" destOrd="0" presId="urn:microsoft.com/office/officeart/2005/8/layout/chevron2"/>
    <dgm:cxn modelId="{9AD99FB2-3E68-4EFF-BC22-00FB27E27F8C}" type="presOf" srcId="{97AEB8AF-7321-4950-84C9-58E50D75DA81}" destId="{6C6F46CD-E975-4D5A-9E4A-2FAAD9509781}" srcOrd="0" destOrd="0" presId="urn:microsoft.com/office/officeart/2005/8/layout/chevron2"/>
    <dgm:cxn modelId="{0B6E88B7-9E9F-417D-B40B-3E09359A4D9D}" srcId="{6B9981CA-CE7C-4433-89D7-21F6241CE3F6}" destId="{97AEB8AF-7321-4950-84C9-58E50D75DA81}" srcOrd="0" destOrd="0" parTransId="{A20C889A-E22E-43D4-B788-D840050B7636}" sibTransId="{D4CED004-938D-453D-8693-F90B7BC735FB}"/>
    <dgm:cxn modelId="{048B07BB-6201-490E-8C33-3421E6D692E4}" type="presOf" srcId="{A8EFBA9C-A42C-413E-B9CB-0230AFD1EA4F}" destId="{15A25E87-71D3-484C-8728-AE95CB972644}" srcOrd="0" destOrd="0" presId="urn:microsoft.com/office/officeart/2005/8/layout/chevron2"/>
    <dgm:cxn modelId="{081F1AC3-6670-487F-BE77-8124177B8FD2}" srcId="{774636EA-C6D6-4CF1-9C8A-EE0441EDD3DB}" destId="{1A25354D-E6B2-4AC0-91F4-AE14C5BF2EAF}" srcOrd="0" destOrd="0" parTransId="{A19D2146-0F40-4604-91CF-90BC4F86AC8A}" sibTransId="{CA5ECCAB-E53A-48B0-ABC3-4545C0731985}"/>
    <dgm:cxn modelId="{3CAF4FC5-56B0-430D-A58F-2797AB01D82B}" srcId="{A8EFBA9C-A42C-413E-B9CB-0230AFD1EA4F}" destId="{774636EA-C6D6-4CF1-9C8A-EE0441EDD3DB}" srcOrd="3" destOrd="0" parTransId="{2AF051F4-44B9-493B-8BCD-4B9B00864EE7}" sibTransId="{41A41D3C-578A-49E9-877A-1DE6A66C4E54}"/>
    <dgm:cxn modelId="{8CB317E5-607A-46BD-A5A6-9DAEDE73EB05}" srcId="{A8EFBA9C-A42C-413E-B9CB-0230AFD1EA4F}" destId="{093C5D75-6F41-4C17-A4B1-2B51628E5DA3}" srcOrd="0" destOrd="0" parTransId="{DCFD4883-15F4-495C-B55E-B555946EDE2A}" sibTransId="{C18E0510-B7D1-4DDF-9D46-DCE6F8599F10}"/>
    <dgm:cxn modelId="{5AF9DFF5-F07C-4B2F-BEE4-9C8A48D54618}" type="presOf" srcId="{6B9981CA-CE7C-4433-89D7-21F6241CE3F6}" destId="{1E46086D-3A6E-4F73-BA8C-443C8F477DF3}" srcOrd="0" destOrd="0" presId="urn:microsoft.com/office/officeart/2005/8/layout/chevron2"/>
    <dgm:cxn modelId="{9FB2AFFE-EC20-4FE6-B4C1-B860B0A9C060}" srcId="{6F558032-6BAC-4E3E-8B27-9FA96F5FED2C}" destId="{EDCDDE19-7BDD-43FD-BF59-F75656BF90A4}" srcOrd="0" destOrd="0" parTransId="{5112A16B-5DA6-409A-A608-7075C2D9C4E6}" sibTransId="{6DF600CF-2806-418A-B709-E6FF42C9504C}"/>
    <dgm:cxn modelId="{AEA2222E-BA20-4D3B-8B3F-7F28C6E5E14A}" type="presParOf" srcId="{15A25E87-71D3-484C-8728-AE95CB972644}" destId="{F29F3CEA-53FF-45CE-95BF-6FFBA2EF3AEA}" srcOrd="0" destOrd="0" presId="urn:microsoft.com/office/officeart/2005/8/layout/chevron2"/>
    <dgm:cxn modelId="{88A8EDA9-F192-40DD-97E6-0CE5E2D64E1A}" type="presParOf" srcId="{F29F3CEA-53FF-45CE-95BF-6FFBA2EF3AEA}" destId="{A8479508-CFAA-4155-9EE2-0B4EE0451B25}" srcOrd="0" destOrd="0" presId="urn:microsoft.com/office/officeart/2005/8/layout/chevron2"/>
    <dgm:cxn modelId="{71B1ABFF-AC3B-4438-A4B8-BC6EEDDD431C}" type="presParOf" srcId="{F29F3CEA-53FF-45CE-95BF-6FFBA2EF3AEA}" destId="{2F49C9EA-1F45-4104-AAD8-1C2BFBC6388E}" srcOrd="1" destOrd="0" presId="urn:microsoft.com/office/officeart/2005/8/layout/chevron2"/>
    <dgm:cxn modelId="{6014EBF1-5300-47F0-BBE4-6AC2F9788333}" type="presParOf" srcId="{15A25E87-71D3-484C-8728-AE95CB972644}" destId="{EBBA07D2-3C02-4D30-BA65-F78DC9C163AF}" srcOrd="1" destOrd="0" presId="urn:microsoft.com/office/officeart/2005/8/layout/chevron2"/>
    <dgm:cxn modelId="{04775FEB-8B39-463A-AE31-CB90157C3C42}" type="presParOf" srcId="{15A25E87-71D3-484C-8728-AE95CB972644}" destId="{BE9436E6-D0CB-44CE-89DE-9A54B13A03E8}" srcOrd="2" destOrd="0" presId="urn:microsoft.com/office/officeart/2005/8/layout/chevron2"/>
    <dgm:cxn modelId="{71045A39-34E9-4B56-ABDD-3BD8E326D3F0}" type="presParOf" srcId="{BE9436E6-D0CB-44CE-89DE-9A54B13A03E8}" destId="{72D04221-77E5-4D9D-AEB7-2162D055ABB5}" srcOrd="0" destOrd="0" presId="urn:microsoft.com/office/officeart/2005/8/layout/chevron2"/>
    <dgm:cxn modelId="{4A904D54-EFCB-41FD-9CE3-241D6EC676A1}" type="presParOf" srcId="{BE9436E6-D0CB-44CE-89DE-9A54B13A03E8}" destId="{D7CA0FC7-159C-442A-A32A-883607FA7AF8}" srcOrd="1" destOrd="0" presId="urn:microsoft.com/office/officeart/2005/8/layout/chevron2"/>
    <dgm:cxn modelId="{E2797957-87CC-47E2-8462-B8B39DE7EE2D}" type="presParOf" srcId="{15A25E87-71D3-484C-8728-AE95CB972644}" destId="{57D4114A-E834-4E7A-869B-A8C70B02FB86}" srcOrd="3" destOrd="0" presId="urn:microsoft.com/office/officeart/2005/8/layout/chevron2"/>
    <dgm:cxn modelId="{C0434F29-035E-42CC-834C-2379E7C1FD0F}" type="presParOf" srcId="{15A25E87-71D3-484C-8728-AE95CB972644}" destId="{4B128D96-5B02-42C4-8866-7119F6D6D82A}" srcOrd="4" destOrd="0" presId="urn:microsoft.com/office/officeart/2005/8/layout/chevron2"/>
    <dgm:cxn modelId="{33A8214D-8846-4C6B-A5E8-4A84EA2F13F8}" type="presParOf" srcId="{4B128D96-5B02-42C4-8866-7119F6D6D82A}" destId="{9BA5F499-BB7B-4042-9C9D-381678151755}" srcOrd="0" destOrd="0" presId="urn:microsoft.com/office/officeart/2005/8/layout/chevron2"/>
    <dgm:cxn modelId="{1B918581-18F6-4614-B67C-E6154C8FFC83}" type="presParOf" srcId="{4B128D96-5B02-42C4-8866-7119F6D6D82A}" destId="{F5C886A1-CB90-4FA0-B6A2-6DF48F8454D2}" srcOrd="1" destOrd="0" presId="urn:microsoft.com/office/officeart/2005/8/layout/chevron2"/>
    <dgm:cxn modelId="{DDB1A4C8-837B-461E-9679-A8BECC715951}" type="presParOf" srcId="{15A25E87-71D3-484C-8728-AE95CB972644}" destId="{92CA3467-D796-4BAB-912C-9F816FFCFE3E}" srcOrd="5" destOrd="0" presId="urn:microsoft.com/office/officeart/2005/8/layout/chevron2"/>
    <dgm:cxn modelId="{200ECE1F-D49D-4714-B0EC-BB37364CD24C}" type="presParOf" srcId="{15A25E87-71D3-484C-8728-AE95CB972644}" destId="{139E1724-38C6-4930-BDB4-E208BA8A7FA9}" srcOrd="6" destOrd="0" presId="urn:microsoft.com/office/officeart/2005/8/layout/chevron2"/>
    <dgm:cxn modelId="{081184B6-A481-4E52-89D6-6F30F95B0074}" type="presParOf" srcId="{139E1724-38C6-4930-BDB4-E208BA8A7FA9}" destId="{6EF7A31D-1B46-4824-9819-104182CC567C}" srcOrd="0" destOrd="0" presId="urn:microsoft.com/office/officeart/2005/8/layout/chevron2"/>
    <dgm:cxn modelId="{56DDB8BF-0AAB-47EE-8BB3-F33DD6AA5B19}" type="presParOf" srcId="{139E1724-38C6-4930-BDB4-E208BA8A7FA9}" destId="{3BC8A946-3952-4676-A1F0-BA9EB960A77E}" srcOrd="1" destOrd="0" presId="urn:microsoft.com/office/officeart/2005/8/layout/chevron2"/>
    <dgm:cxn modelId="{B36C55F7-1852-413C-99B6-B81323CF57CB}" type="presParOf" srcId="{15A25E87-71D3-484C-8728-AE95CB972644}" destId="{1F062DA7-D42B-4928-8AD6-A3FCEDE0B21A}" srcOrd="7" destOrd="0" presId="urn:microsoft.com/office/officeart/2005/8/layout/chevron2"/>
    <dgm:cxn modelId="{429A36A7-8EBD-4012-9AE9-681E88FEEC28}" type="presParOf" srcId="{15A25E87-71D3-484C-8728-AE95CB972644}" destId="{E999C0BA-88B0-4776-A7A4-317DD983A0DE}" srcOrd="8" destOrd="0" presId="urn:microsoft.com/office/officeart/2005/8/layout/chevron2"/>
    <dgm:cxn modelId="{AE58AE95-9983-4737-B14F-BBCF649CB897}" type="presParOf" srcId="{E999C0BA-88B0-4776-A7A4-317DD983A0DE}" destId="{1E46086D-3A6E-4F73-BA8C-443C8F477DF3}" srcOrd="0" destOrd="0" presId="urn:microsoft.com/office/officeart/2005/8/layout/chevron2"/>
    <dgm:cxn modelId="{39CA03C7-BA29-479E-93E6-B68DE02BDB3C}" type="presParOf" srcId="{E999C0BA-88B0-4776-A7A4-317DD983A0DE}" destId="{6C6F46CD-E975-4D5A-9E4A-2FAAD95097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F9F04C-3660-4EAA-AF57-957FC9330BD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6AF365C-1F6C-408E-9F8B-9D50C6A9685D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Erros Potenciais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O código gerado por esses modelos pode conter erros, exigindo revisão e testes rigorosos.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02C492B4-B2DD-4E32-A13E-645FD61FDBED}" type="parTrans" cxnId="{780D2CF6-8943-4EAF-A47C-088B82386B9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D81E180B-85C5-4666-BB20-863A627165D6}" type="sibTrans" cxnId="{780D2CF6-8943-4EAF-A47C-088B82386B9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85DCEFF8-5646-4097-AD76-6A828BA1E514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Falta de Compreensão Profunda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Os modelos podem não entender completamente o contexto ou a intenção do desenvolvedor.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4A71167D-8F52-4015-ADAB-49E43726DEE2}" type="parTrans" cxnId="{9E6CAC04-B3E5-4EBA-8941-3164F5259411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D9C1A3F-3FAC-41C2-9E9A-F2F4B90C899C}" type="sibTrans" cxnId="{9E6CAC04-B3E5-4EBA-8941-3164F5259411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1C4BF85-6C74-483C-B7B8-53673640459F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Riscos de Segurança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O código gerado pode conter vulnerabilidades de segurança, exigindo atenção especial.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582E7E44-E35A-4B21-81BC-F81E6DFC3B20}" type="parTrans" cxnId="{325FC7E9-6D93-40D0-AA3C-E76F19D7555A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5D5137A-8F58-439D-B9B0-9A418F742AEE}" type="sibTrans" cxnId="{325FC7E9-6D93-40D0-AA3C-E76F19D7555A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F4A849A4-6447-4AAC-B772-58F4E5D2D197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Questões Éticas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É fundamental considerar as implicações éticas do uso de inteligência artificial no desenvolvimento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E895B4E5-8491-4BCA-BB09-E6C44113C17D}" type="parTrans" cxnId="{0AE9A0EA-E429-47C5-B2F4-BECD4D49F47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7AF9431-FE31-4877-8A60-3E2ACAA1E166}" type="sibTrans" cxnId="{0AE9A0EA-E429-47C5-B2F4-BECD4D49F47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718D980C-C69E-462D-BF8D-AC61608798E9}" type="pres">
      <dgm:prSet presAssocID="{8DF9F04C-3660-4EAA-AF57-957FC9330BD4}" presName="Name0" presStyleCnt="0">
        <dgm:presLayoutVars>
          <dgm:dir/>
          <dgm:resizeHandles val="exact"/>
        </dgm:presLayoutVars>
      </dgm:prSet>
      <dgm:spPr/>
    </dgm:pt>
    <dgm:pt modelId="{2742D7BF-5928-4F14-AFF9-FF87964D9EC3}" type="pres">
      <dgm:prSet presAssocID="{C6AF365C-1F6C-408E-9F8B-9D50C6A9685D}" presName="node" presStyleLbl="node1" presStyleIdx="0" presStyleCnt="4">
        <dgm:presLayoutVars>
          <dgm:bulletEnabled val="1"/>
        </dgm:presLayoutVars>
      </dgm:prSet>
      <dgm:spPr/>
    </dgm:pt>
    <dgm:pt modelId="{22AAD882-254E-4618-9A4E-074CA6C63329}" type="pres">
      <dgm:prSet presAssocID="{D81E180B-85C5-4666-BB20-863A627165D6}" presName="sibTrans" presStyleCnt="0"/>
      <dgm:spPr/>
    </dgm:pt>
    <dgm:pt modelId="{D7F57730-360C-4399-90CC-AB599FF636B3}" type="pres">
      <dgm:prSet presAssocID="{85DCEFF8-5646-4097-AD76-6A828BA1E514}" presName="node" presStyleLbl="node1" presStyleIdx="1" presStyleCnt="4">
        <dgm:presLayoutVars>
          <dgm:bulletEnabled val="1"/>
        </dgm:presLayoutVars>
      </dgm:prSet>
      <dgm:spPr/>
    </dgm:pt>
    <dgm:pt modelId="{133489F6-58A8-46DE-9740-DBC73CC1BF40}" type="pres">
      <dgm:prSet presAssocID="{0D9C1A3F-3FAC-41C2-9E9A-F2F4B90C899C}" presName="sibTrans" presStyleCnt="0"/>
      <dgm:spPr/>
    </dgm:pt>
    <dgm:pt modelId="{AE5A4D39-B16E-4A2C-A25D-B1CED0A515CF}" type="pres">
      <dgm:prSet presAssocID="{01C4BF85-6C74-483C-B7B8-53673640459F}" presName="node" presStyleLbl="node1" presStyleIdx="2" presStyleCnt="4">
        <dgm:presLayoutVars>
          <dgm:bulletEnabled val="1"/>
        </dgm:presLayoutVars>
      </dgm:prSet>
      <dgm:spPr/>
    </dgm:pt>
    <dgm:pt modelId="{65998E13-B851-4255-98B9-320367191AE7}" type="pres">
      <dgm:prSet presAssocID="{35D5137A-8F58-439D-B9B0-9A418F742AEE}" presName="sibTrans" presStyleCnt="0"/>
      <dgm:spPr/>
    </dgm:pt>
    <dgm:pt modelId="{CBA56BD5-F71A-4C31-914E-D3FEB4A4AA99}" type="pres">
      <dgm:prSet presAssocID="{F4A849A4-6447-4AAC-B772-58F4E5D2D197}" presName="node" presStyleLbl="node1" presStyleIdx="3" presStyleCnt="4">
        <dgm:presLayoutVars>
          <dgm:bulletEnabled val="1"/>
        </dgm:presLayoutVars>
      </dgm:prSet>
      <dgm:spPr/>
    </dgm:pt>
  </dgm:ptLst>
  <dgm:cxnLst>
    <dgm:cxn modelId="{9E6CAC04-B3E5-4EBA-8941-3164F5259411}" srcId="{8DF9F04C-3660-4EAA-AF57-957FC9330BD4}" destId="{85DCEFF8-5646-4097-AD76-6A828BA1E514}" srcOrd="1" destOrd="0" parTransId="{4A71167D-8F52-4015-ADAB-49E43726DEE2}" sibTransId="{0D9C1A3F-3FAC-41C2-9E9A-F2F4B90C899C}"/>
    <dgm:cxn modelId="{913F4331-6C69-4E85-8B3A-2EB809B9DBCE}" type="presOf" srcId="{F4A849A4-6447-4AAC-B772-58F4E5D2D197}" destId="{CBA56BD5-F71A-4C31-914E-D3FEB4A4AA99}" srcOrd="0" destOrd="0" presId="urn:microsoft.com/office/officeart/2005/8/layout/hList6"/>
    <dgm:cxn modelId="{0F3B943D-0DE5-4F73-BAE9-2F357C5F9049}" type="presOf" srcId="{01C4BF85-6C74-483C-B7B8-53673640459F}" destId="{AE5A4D39-B16E-4A2C-A25D-B1CED0A515CF}" srcOrd="0" destOrd="0" presId="urn:microsoft.com/office/officeart/2005/8/layout/hList6"/>
    <dgm:cxn modelId="{7E33FE5E-A2A2-47F2-8C44-95E814D70D13}" type="presOf" srcId="{8DF9F04C-3660-4EAA-AF57-957FC9330BD4}" destId="{718D980C-C69E-462D-BF8D-AC61608798E9}" srcOrd="0" destOrd="0" presId="urn:microsoft.com/office/officeart/2005/8/layout/hList6"/>
    <dgm:cxn modelId="{A442B56A-253E-4F94-BB51-3A0FAF91F0AB}" type="presOf" srcId="{85DCEFF8-5646-4097-AD76-6A828BA1E514}" destId="{D7F57730-360C-4399-90CC-AB599FF636B3}" srcOrd="0" destOrd="0" presId="urn:microsoft.com/office/officeart/2005/8/layout/hList6"/>
    <dgm:cxn modelId="{394E9CBA-3711-4B7D-B257-76EF453A45A2}" type="presOf" srcId="{C6AF365C-1F6C-408E-9F8B-9D50C6A9685D}" destId="{2742D7BF-5928-4F14-AFF9-FF87964D9EC3}" srcOrd="0" destOrd="0" presId="urn:microsoft.com/office/officeart/2005/8/layout/hList6"/>
    <dgm:cxn modelId="{325FC7E9-6D93-40D0-AA3C-E76F19D7555A}" srcId="{8DF9F04C-3660-4EAA-AF57-957FC9330BD4}" destId="{01C4BF85-6C74-483C-B7B8-53673640459F}" srcOrd="2" destOrd="0" parTransId="{582E7E44-E35A-4B21-81BC-F81E6DFC3B20}" sibTransId="{35D5137A-8F58-439D-B9B0-9A418F742AEE}"/>
    <dgm:cxn modelId="{0AE9A0EA-E429-47C5-B2F4-BECD4D49F47D}" srcId="{8DF9F04C-3660-4EAA-AF57-957FC9330BD4}" destId="{F4A849A4-6447-4AAC-B772-58F4E5D2D197}" srcOrd="3" destOrd="0" parTransId="{E895B4E5-8491-4BCA-BB09-E6C44113C17D}" sibTransId="{67AF9431-FE31-4877-8A60-3E2ACAA1E166}"/>
    <dgm:cxn modelId="{780D2CF6-8943-4EAF-A47C-088B82386B9E}" srcId="{8DF9F04C-3660-4EAA-AF57-957FC9330BD4}" destId="{C6AF365C-1F6C-408E-9F8B-9D50C6A9685D}" srcOrd="0" destOrd="0" parTransId="{02C492B4-B2DD-4E32-A13E-645FD61FDBED}" sibTransId="{D81E180B-85C5-4666-BB20-863A627165D6}"/>
    <dgm:cxn modelId="{928ECDA6-B356-4434-BB8E-08B5CA91BDC3}" type="presParOf" srcId="{718D980C-C69E-462D-BF8D-AC61608798E9}" destId="{2742D7BF-5928-4F14-AFF9-FF87964D9EC3}" srcOrd="0" destOrd="0" presId="urn:microsoft.com/office/officeart/2005/8/layout/hList6"/>
    <dgm:cxn modelId="{C7586EFA-92EC-4855-BD86-749C8B572649}" type="presParOf" srcId="{718D980C-C69E-462D-BF8D-AC61608798E9}" destId="{22AAD882-254E-4618-9A4E-074CA6C63329}" srcOrd="1" destOrd="0" presId="urn:microsoft.com/office/officeart/2005/8/layout/hList6"/>
    <dgm:cxn modelId="{E8E5B0C8-187D-46C9-ADB2-3CA148E628C8}" type="presParOf" srcId="{718D980C-C69E-462D-BF8D-AC61608798E9}" destId="{D7F57730-360C-4399-90CC-AB599FF636B3}" srcOrd="2" destOrd="0" presId="urn:microsoft.com/office/officeart/2005/8/layout/hList6"/>
    <dgm:cxn modelId="{607AA80A-0CE3-4A5E-9556-6719411540AC}" type="presParOf" srcId="{718D980C-C69E-462D-BF8D-AC61608798E9}" destId="{133489F6-58A8-46DE-9740-DBC73CC1BF40}" srcOrd="3" destOrd="0" presId="urn:microsoft.com/office/officeart/2005/8/layout/hList6"/>
    <dgm:cxn modelId="{CE68B6CB-23AD-422A-8BB0-0094785E59AD}" type="presParOf" srcId="{718D980C-C69E-462D-BF8D-AC61608798E9}" destId="{AE5A4D39-B16E-4A2C-A25D-B1CED0A515CF}" srcOrd="4" destOrd="0" presId="urn:microsoft.com/office/officeart/2005/8/layout/hList6"/>
    <dgm:cxn modelId="{65253D8A-A166-4E35-91EF-7727FE3D502D}" type="presParOf" srcId="{718D980C-C69E-462D-BF8D-AC61608798E9}" destId="{65998E13-B851-4255-98B9-320367191AE7}" srcOrd="5" destOrd="0" presId="urn:microsoft.com/office/officeart/2005/8/layout/hList6"/>
    <dgm:cxn modelId="{532C2452-4121-4013-860C-9FF2D08467A9}" type="presParOf" srcId="{718D980C-C69E-462D-BF8D-AC61608798E9}" destId="{CBA56BD5-F71A-4C31-914E-D3FEB4A4AA9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252EDD-EC9E-4231-A085-0D57199ECEA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CA5A99-D33C-48A9-8A7D-71D938131553}">
      <dgm:prSet phldrT="[Texto]"/>
      <dgm:spPr/>
      <dgm:t>
        <a:bodyPr/>
        <a:lstStyle/>
        <a:p>
          <a:r>
            <a:rPr lang="pt-BR" b="1" dirty="0">
              <a:solidFill>
                <a:schemeClr val="bg2">
                  <a:lumMod val="50000"/>
                </a:schemeClr>
              </a:solidFill>
            </a:rPr>
            <a:t>Benefícios</a:t>
          </a:r>
        </a:p>
      </dgm:t>
    </dgm:pt>
    <dgm:pt modelId="{1F996854-00A8-47FB-BA79-B6E921997F12}" type="parTrans" cxnId="{587003C9-3DC1-40A4-84EA-68B37B2BBF2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68CB44E-46DE-4FF7-B1F0-DFFE30A7F23C}" type="sibTrans" cxnId="{587003C9-3DC1-40A4-84EA-68B37B2BBF2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108D3699-46C1-43F7-B1A3-E6E6BA3835CE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Automação</a:t>
          </a:r>
        </a:p>
      </dgm:t>
    </dgm:pt>
    <dgm:pt modelId="{ADDE0002-B2F3-4E71-B601-D07433BF0950}" type="parTrans" cxnId="{EA194781-194E-4E35-AD20-4347B1EB3A1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411DEDF-7D15-4DCA-8D75-3BC5EB9F1681}" type="sibTrans" cxnId="{EA194781-194E-4E35-AD20-4347B1EB3A1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DDE15BCA-838E-4B58-A43F-4D104A136F88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Produtividade</a:t>
          </a:r>
        </a:p>
      </dgm:t>
    </dgm:pt>
    <dgm:pt modelId="{0599C54F-488F-4AB7-88EB-65F7BB5CA5DB}" type="parTrans" cxnId="{CF99EF89-B115-465A-950B-1C2C6E763AB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F8EF004-2032-4DB1-A5AD-47E9B3388431}" type="sibTrans" cxnId="{CF99EF89-B115-465A-950B-1C2C6E763AB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7CE31A58-3FA1-44B2-A7A1-B91F3DC3F624}">
      <dgm:prSet phldrT="[Texto]"/>
      <dgm:spPr/>
      <dgm:t>
        <a:bodyPr/>
        <a:lstStyle/>
        <a:p>
          <a:r>
            <a:rPr lang="pt-BR" b="1" dirty="0">
              <a:solidFill>
                <a:schemeClr val="bg2">
                  <a:lumMod val="50000"/>
                </a:schemeClr>
              </a:solidFill>
            </a:rPr>
            <a:t>Requisitos</a:t>
          </a:r>
        </a:p>
      </dgm:t>
    </dgm:pt>
    <dgm:pt modelId="{42FEDFEA-A920-4D38-B88A-969D6C1A92D1}" type="parTrans" cxnId="{73E82A27-926D-4E8D-A745-27D4971BB5E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F43881A-7A9F-4A5F-AC4C-3376290CF1C6}" type="sibTrans" cxnId="{73E82A27-926D-4E8D-A745-27D4971BB5E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DEDAD24-57DC-4B15-B329-67729D28989E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Conhecimento Prévio</a:t>
          </a:r>
        </a:p>
      </dgm:t>
    </dgm:pt>
    <dgm:pt modelId="{579E8792-C468-4D0D-8045-B6023C57CA20}" type="parTrans" cxnId="{E9E8DE1A-CE5E-4571-B74C-E2B013F73B23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273EF02-3460-464F-8CD5-0F1AD19E94C5}" type="sibTrans" cxnId="{E9E8DE1A-CE5E-4571-B74C-E2B013F73B23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CEAF5D1-B230-4DF0-96A7-4CDE75F8A1D6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Integração</a:t>
          </a:r>
        </a:p>
      </dgm:t>
    </dgm:pt>
    <dgm:pt modelId="{DA4852A6-4540-4DF7-BCFE-F8E6F1466D23}" type="parTrans" cxnId="{4600D387-D70B-4664-B7DC-A9646E457A3F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25060D8F-4858-4F88-9DCC-4DD80F7CEBA6}" type="sibTrans" cxnId="{4600D387-D70B-4664-B7DC-A9646E457A3F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EC9A04F-561C-44C3-88E9-15DB1930794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Análise Crítica</a:t>
          </a:r>
        </a:p>
      </dgm:t>
    </dgm:pt>
    <dgm:pt modelId="{2F9CAF30-E6F4-4CAE-9C4D-D0033CBC9720}" type="parTrans" cxnId="{C2FED58C-5EFC-470B-AD39-37B3B3F3D19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15BB707-CC6A-4FE9-ABA0-637C1A7CDDE9}" type="sibTrans" cxnId="{C2FED58C-5EFC-470B-AD39-37B3B3F3D19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E764C18-8B5A-49AB-8F01-05CE12577680}" type="pres">
      <dgm:prSet presAssocID="{18252EDD-EC9E-4231-A085-0D57199ECEA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4DC8CCD-3D00-45A5-8F1E-7B1930A946B9}" type="pres">
      <dgm:prSet presAssocID="{18252EDD-EC9E-4231-A085-0D57199ECEA0}" presName="dummyMaxCanvas" presStyleCnt="0"/>
      <dgm:spPr/>
    </dgm:pt>
    <dgm:pt modelId="{4B0739B5-257B-4A97-8765-143EAD1FE37A}" type="pres">
      <dgm:prSet presAssocID="{18252EDD-EC9E-4231-A085-0D57199ECEA0}" presName="parentComposite" presStyleCnt="0"/>
      <dgm:spPr/>
    </dgm:pt>
    <dgm:pt modelId="{B2E49A22-D146-44C4-BF7F-2DEA1C17A17E}" type="pres">
      <dgm:prSet presAssocID="{18252EDD-EC9E-4231-A085-0D57199ECEA0}" presName="parent1" presStyleLbl="alignAccFollowNode1" presStyleIdx="0" presStyleCnt="4">
        <dgm:presLayoutVars>
          <dgm:chMax val="4"/>
        </dgm:presLayoutVars>
      </dgm:prSet>
      <dgm:spPr/>
    </dgm:pt>
    <dgm:pt modelId="{33F121A2-143D-46DA-A6CB-9C34A4D1FB22}" type="pres">
      <dgm:prSet presAssocID="{18252EDD-EC9E-4231-A085-0D57199ECEA0}" presName="parent2" presStyleLbl="alignAccFollowNode1" presStyleIdx="1" presStyleCnt="4">
        <dgm:presLayoutVars>
          <dgm:chMax val="4"/>
        </dgm:presLayoutVars>
      </dgm:prSet>
      <dgm:spPr/>
    </dgm:pt>
    <dgm:pt modelId="{5A929470-4E62-4EB0-B633-72EE4465A0D1}" type="pres">
      <dgm:prSet presAssocID="{18252EDD-EC9E-4231-A085-0D57199ECEA0}" presName="childrenComposite" presStyleCnt="0"/>
      <dgm:spPr/>
    </dgm:pt>
    <dgm:pt modelId="{4D6AC986-D638-4140-A849-5DE16AB77A5B}" type="pres">
      <dgm:prSet presAssocID="{18252EDD-EC9E-4231-A085-0D57199ECEA0}" presName="dummyMaxCanvas_ChildArea" presStyleCnt="0"/>
      <dgm:spPr/>
    </dgm:pt>
    <dgm:pt modelId="{B42AF942-6818-4961-8FC8-1363AE383CDC}" type="pres">
      <dgm:prSet presAssocID="{18252EDD-EC9E-4231-A085-0D57199ECEA0}" presName="fulcrum" presStyleLbl="alignAccFollowNode1" presStyleIdx="2" presStyleCnt="4"/>
      <dgm:spPr/>
    </dgm:pt>
    <dgm:pt modelId="{E50CBDC2-CEE6-47A4-9B31-FDB53E219226}" type="pres">
      <dgm:prSet presAssocID="{18252EDD-EC9E-4231-A085-0D57199ECEA0}" presName="balance_23" presStyleLbl="alignAccFollowNode1" presStyleIdx="3" presStyleCnt="4">
        <dgm:presLayoutVars>
          <dgm:bulletEnabled val="1"/>
        </dgm:presLayoutVars>
      </dgm:prSet>
      <dgm:spPr/>
    </dgm:pt>
    <dgm:pt modelId="{CEB9AAC0-EFB8-407F-8656-7943FDBC1C55}" type="pres">
      <dgm:prSet presAssocID="{18252EDD-EC9E-4231-A085-0D57199ECEA0}" presName="right_23_1" presStyleLbl="node1" presStyleIdx="0" presStyleCnt="5">
        <dgm:presLayoutVars>
          <dgm:bulletEnabled val="1"/>
        </dgm:presLayoutVars>
      </dgm:prSet>
      <dgm:spPr/>
    </dgm:pt>
    <dgm:pt modelId="{728FC9A3-F59C-4561-8B20-C0FEB1B63A21}" type="pres">
      <dgm:prSet presAssocID="{18252EDD-EC9E-4231-A085-0D57199ECEA0}" presName="right_23_2" presStyleLbl="node1" presStyleIdx="1" presStyleCnt="5">
        <dgm:presLayoutVars>
          <dgm:bulletEnabled val="1"/>
        </dgm:presLayoutVars>
      </dgm:prSet>
      <dgm:spPr/>
    </dgm:pt>
    <dgm:pt modelId="{9397F570-537D-4387-9212-D06AE88CA312}" type="pres">
      <dgm:prSet presAssocID="{18252EDD-EC9E-4231-A085-0D57199ECEA0}" presName="right_23_3" presStyleLbl="node1" presStyleIdx="2" presStyleCnt="5">
        <dgm:presLayoutVars>
          <dgm:bulletEnabled val="1"/>
        </dgm:presLayoutVars>
      </dgm:prSet>
      <dgm:spPr/>
    </dgm:pt>
    <dgm:pt modelId="{8C89BAB8-477F-4464-B25E-C4207EF7875D}" type="pres">
      <dgm:prSet presAssocID="{18252EDD-EC9E-4231-A085-0D57199ECEA0}" presName="left_23_1" presStyleLbl="node1" presStyleIdx="3" presStyleCnt="5">
        <dgm:presLayoutVars>
          <dgm:bulletEnabled val="1"/>
        </dgm:presLayoutVars>
      </dgm:prSet>
      <dgm:spPr/>
    </dgm:pt>
    <dgm:pt modelId="{980F9FC5-0F4A-4899-A22D-141B6E746DD5}" type="pres">
      <dgm:prSet presAssocID="{18252EDD-EC9E-4231-A085-0D57199ECEA0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B5650C0C-D99B-4907-90F7-D1F55C225D9A}" type="presOf" srcId="{7CE31A58-3FA1-44B2-A7A1-B91F3DC3F624}" destId="{33F121A2-143D-46DA-A6CB-9C34A4D1FB22}" srcOrd="0" destOrd="0" presId="urn:microsoft.com/office/officeart/2005/8/layout/balance1"/>
    <dgm:cxn modelId="{E9E8DE1A-CE5E-4571-B74C-E2B013F73B23}" srcId="{7CE31A58-3FA1-44B2-A7A1-B91F3DC3F624}" destId="{0DEDAD24-57DC-4B15-B329-67729D28989E}" srcOrd="0" destOrd="0" parTransId="{579E8792-C468-4D0D-8045-B6023C57CA20}" sibTransId="{A273EF02-3460-464F-8CD5-0F1AD19E94C5}"/>
    <dgm:cxn modelId="{F795D01B-1BF7-495F-84C8-B0DDAC51680D}" type="presOf" srcId="{DDE15BCA-838E-4B58-A43F-4D104A136F88}" destId="{980F9FC5-0F4A-4899-A22D-141B6E746DD5}" srcOrd="0" destOrd="0" presId="urn:microsoft.com/office/officeart/2005/8/layout/balance1"/>
    <dgm:cxn modelId="{73E82A27-926D-4E8D-A745-27D4971BB5ED}" srcId="{18252EDD-EC9E-4231-A085-0D57199ECEA0}" destId="{7CE31A58-3FA1-44B2-A7A1-B91F3DC3F624}" srcOrd="1" destOrd="0" parTransId="{42FEDFEA-A920-4D38-B88A-969D6C1A92D1}" sibTransId="{4F43881A-7A9F-4A5F-AC4C-3376290CF1C6}"/>
    <dgm:cxn modelId="{BC5F186B-BE02-4771-81DD-64494AED14CE}" type="presOf" srcId="{18252EDD-EC9E-4231-A085-0D57199ECEA0}" destId="{0E764C18-8B5A-49AB-8F01-05CE12577680}" srcOrd="0" destOrd="0" presId="urn:microsoft.com/office/officeart/2005/8/layout/balance1"/>
    <dgm:cxn modelId="{EA194781-194E-4E35-AD20-4347B1EB3A1C}" srcId="{AFCA5A99-D33C-48A9-8A7D-71D938131553}" destId="{108D3699-46C1-43F7-B1A3-E6E6BA3835CE}" srcOrd="0" destOrd="0" parTransId="{ADDE0002-B2F3-4E71-B601-D07433BF0950}" sibTransId="{3411DEDF-7D15-4DCA-8D75-3BC5EB9F1681}"/>
    <dgm:cxn modelId="{4600D387-D70B-4664-B7DC-A9646E457A3F}" srcId="{7CE31A58-3FA1-44B2-A7A1-B91F3DC3F624}" destId="{0CEAF5D1-B230-4DF0-96A7-4CDE75F8A1D6}" srcOrd="2" destOrd="0" parTransId="{DA4852A6-4540-4DF7-BCFE-F8E6F1466D23}" sibTransId="{25060D8F-4858-4F88-9DCC-4DD80F7CEBA6}"/>
    <dgm:cxn modelId="{CF99EF89-B115-465A-950B-1C2C6E763ABC}" srcId="{AFCA5A99-D33C-48A9-8A7D-71D938131553}" destId="{DDE15BCA-838E-4B58-A43F-4D104A136F88}" srcOrd="1" destOrd="0" parTransId="{0599C54F-488F-4AB7-88EB-65F7BB5CA5DB}" sibTransId="{4F8EF004-2032-4DB1-A5AD-47E9B3388431}"/>
    <dgm:cxn modelId="{0985578C-26B4-4C39-B4A4-793499EEBF48}" type="presOf" srcId="{0DEDAD24-57DC-4B15-B329-67729D28989E}" destId="{CEB9AAC0-EFB8-407F-8656-7943FDBC1C55}" srcOrd="0" destOrd="0" presId="urn:microsoft.com/office/officeart/2005/8/layout/balance1"/>
    <dgm:cxn modelId="{C2FED58C-5EFC-470B-AD39-37B3B3F3D195}" srcId="{7CE31A58-3FA1-44B2-A7A1-B91F3DC3F624}" destId="{EEC9A04F-561C-44C3-88E9-15DB19307942}" srcOrd="1" destOrd="0" parTransId="{2F9CAF30-E6F4-4CAE-9C4D-D0033CBC9720}" sibTransId="{315BB707-CC6A-4FE9-ABA0-637C1A7CDDE9}"/>
    <dgm:cxn modelId="{F3BAB4A7-FC5B-4F2C-BE6E-4E4E6F9AC8D1}" type="presOf" srcId="{EEC9A04F-561C-44C3-88E9-15DB19307942}" destId="{728FC9A3-F59C-4561-8B20-C0FEB1B63A21}" srcOrd="0" destOrd="0" presId="urn:microsoft.com/office/officeart/2005/8/layout/balance1"/>
    <dgm:cxn modelId="{2A6BE6AF-5393-4669-940A-1E8A38ED225D}" type="presOf" srcId="{0CEAF5D1-B230-4DF0-96A7-4CDE75F8A1D6}" destId="{9397F570-537D-4387-9212-D06AE88CA312}" srcOrd="0" destOrd="0" presId="urn:microsoft.com/office/officeart/2005/8/layout/balance1"/>
    <dgm:cxn modelId="{587003C9-3DC1-40A4-84EA-68B37B2BBF29}" srcId="{18252EDD-EC9E-4231-A085-0D57199ECEA0}" destId="{AFCA5A99-D33C-48A9-8A7D-71D938131553}" srcOrd="0" destOrd="0" parTransId="{1F996854-00A8-47FB-BA79-B6E921997F12}" sibTransId="{E68CB44E-46DE-4FF7-B1F0-DFFE30A7F23C}"/>
    <dgm:cxn modelId="{2CE10DD7-96BB-4251-926F-08FC82D97EE2}" type="presOf" srcId="{108D3699-46C1-43F7-B1A3-E6E6BA3835CE}" destId="{8C89BAB8-477F-4464-B25E-C4207EF7875D}" srcOrd="0" destOrd="0" presId="urn:microsoft.com/office/officeart/2005/8/layout/balance1"/>
    <dgm:cxn modelId="{56E36FF0-32B6-4BA6-A7D7-932D78F85D26}" type="presOf" srcId="{AFCA5A99-D33C-48A9-8A7D-71D938131553}" destId="{B2E49A22-D146-44C4-BF7F-2DEA1C17A17E}" srcOrd="0" destOrd="0" presId="urn:microsoft.com/office/officeart/2005/8/layout/balance1"/>
    <dgm:cxn modelId="{7EE8431F-28B7-405A-A7BC-296F324E50FD}" type="presParOf" srcId="{0E764C18-8B5A-49AB-8F01-05CE12577680}" destId="{F4DC8CCD-3D00-45A5-8F1E-7B1930A946B9}" srcOrd="0" destOrd="0" presId="urn:microsoft.com/office/officeart/2005/8/layout/balance1"/>
    <dgm:cxn modelId="{789A506E-D7C9-455D-9F6C-9CA17D9F5B9B}" type="presParOf" srcId="{0E764C18-8B5A-49AB-8F01-05CE12577680}" destId="{4B0739B5-257B-4A97-8765-143EAD1FE37A}" srcOrd="1" destOrd="0" presId="urn:microsoft.com/office/officeart/2005/8/layout/balance1"/>
    <dgm:cxn modelId="{15B6F494-1FC2-4A1D-BD1D-937C79AF1DFE}" type="presParOf" srcId="{4B0739B5-257B-4A97-8765-143EAD1FE37A}" destId="{B2E49A22-D146-44C4-BF7F-2DEA1C17A17E}" srcOrd="0" destOrd="0" presId="urn:microsoft.com/office/officeart/2005/8/layout/balance1"/>
    <dgm:cxn modelId="{C8B3BFB5-B17E-44EE-9C84-E0617D4D4C8B}" type="presParOf" srcId="{4B0739B5-257B-4A97-8765-143EAD1FE37A}" destId="{33F121A2-143D-46DA-A6CB-9C34A4D1FB22}" srcOrd="1" destOrd="0" presId="urn:microsoft.com/office/officeart/2005/8/layout/balance1"/>
    <dgm:cxn modelId="{3CC22A54-DE96-4787-9536-9339CB7FC14D}" type="presParOf" srcId="{0E764C18-8B5A-49AB-8F01-05CE12577680}" destId="{5A929470-4E62-4EB0-B633-72EE4465A0D1}" srcOrd="2" destOrd="0" presId="urn:microsoft.com/office/officeart/2005/8/layout/balance1"/>
    <dgm:cxn modelId="{E7C37D3D-99FC-44B1-8275-30E45BADFF97}" type="presParOf" srcId="{5A929470-4E62-4EB0-B633-72EE4465A0D1}" destId="{4D6AC986-D638-4140-A849-5DE16AB77A5B}" srcOrd="0" destOrd="0" presId="urn:microsoft.com/office/officeart/2005/8/layout/balance1"/>
    <dgm:cxn modelId="{AD441739-0ABF-4065-BF9D-BE6024E96D1D}" type="presParOf" srcId="{5A929470-4E62-4EB0-B633-72EE4465A0D1}" destId="{B42AF942-6818-4961-8FC8-1363AE383CDC}" srcOrd="1" destOrd="0" presId="urn:microsoft.com/office/officeart/2005/8/layout/balance1"/>
    <dgm:cxn modelId="{9ED43B40-5BB0-4F79-B6FF-327E2DB64FF0}" type="presParOf" srcId="{5A929470-4E62-4EB0-B633-72EE4465A0D1}" destId="{E50CBDC2-CEE6-47A4-9B31-FDB53E219226}" srcOrd="2" destOrd="0" presId="urn:microsoft.com/office/officeart/2005/8/layout/balance1"/>
    <dgm:cxn modelId="{5B71FA43-1A1A-4A0C-B2A5-79597291C208}" type="presParOf" srcId="{5A929470-4E62-4EB0-B633-72EE4465A0D1}" destId="{CEB9AAC0-EFB8-407F-8656-7943FDBC1C55}" srcOrd="3" destOrd="0" presId="urn:microsoft.com/office/officeart/2005/8/layout/balance1"/>
    <dgm:cxn modelId="{37476BB3-3382-4AEB-AB73-2612B0A735CE}" type="presParOf" srcId="{5A929470-4E62-4EB0-B633-72EE4465A0D1}" destId="{728FC9A3-F59C-4561-8B20-C0FEB1B63A21}" srcOrd="4" destOrd="0" presId="urn:microsoft.com/office/officeart/2005/8/layout/balance1"/>
    <dgm:cxn modelId="{97C6C033-8CBC-4064-8776-7045A6723ED7}" type="presParOf" srcId="{5A929470-4E62-4EB0-B633-72EE4465A0D1}" destId="{9397F570-537D-4387-9212-D06AE88CA312}" srcOrd="5" destOrd="0" presId="urn:microsoft.com/office/officeart/2005/8/layout/balance1"/>
    <dgm:cxn modelId="{9F0A8522-0363-4187-8BA2-3956F8D83CA6}" type="presParOf" srcId="{5A929470-4E62-4EB0-B633-72EE4465A0D1}" destId="{8C89BAB8-477F-4464-B25E-C4207EF7875D}" srcOrd="6" destOrd="0" presId="urn:microsoft.com/office/officeart/2005/8/layout/balance1"/>
    <dgm:cxn modelId="{5C8ACA2E-93D1-4D12-B380-EA5BB2917970}" type="presParOf" srcId="{5A929470-4E62-4EB0-B633-72EE4465A0D1}" destId="{980F9FC5-0F4A-4899-A22D-141B6E746DD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D684-1C44-421B-B96D-826F7AA0BF02}">
      <dsp:nvSpPr>
        <dsp:cNvPr id="0" name=""/>
        <dsp:cNvSpPr/>
      </dsp:nvSpPr>
      <dsp:spPr>
        <a:xfrm>
          <a:off x="0" y="619222"/>
          <a:ext cx="8007245" cy="795568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Professor Gustavo Miranda</a:t>
          </a:r>
          <a:r>
            <a:rPr lang="pt-BR" sz="2000" kern="1200" dirty="0"/>
            <a:t>:</a:t>
          </a:r>
        </a:p>
      </dsp:txBody>
      <dsp:txXfrm>
        <a:off x="38836" y="658058"/>
        <a:ext cx="7929573" cy="717896"/>
      </dsp:txXfrm>
    </dsp:sp>
    <dsp:sp modelId="{A10868EC-4E5C-4A6C-ABCB-7892D2194B3B}">
      <dsp:nvSpPr>
        <dsp:cNvPr id="0" name=""/>
        <dsp:cNvSpPr/>
      </dsp:nvSpPr>
      <dsp:spPr>
        <a:xfrm>
          <a:off x="0" y="1414791"/>
          <a:ext cx="8007245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3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Doutor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Mestre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Graduado</a:t>
          </a:r>
          <a:r>
            <a:rPr lang="pt-BR" sz="1600" kern="1200" dirty="0">
              <a:solidFill>
                <a:schemeClr val="bg2"/>
              </a:solidFill>
            </a:rPr>
            <a:t> em Licenciatura em Computação - </a:t>
          </a:r>
          <a:r>
            <a:rPr lang="pt-BR" sz="1600" b="1" kern="1200" dirty="0">
              <a:solidFill>
                <a:schemeClr val="bg2"/>
              </a:solidFill>
            </a:rPr>
            <a:t>UPE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Experiência</a:t>
          </a:r>
          <a:r>
            <a:rPr lang="pt-BR" sz="1600" kern="1200" dirty="0">
              <a:solidFill>
                <a:schemeClr val="bg2"/>
              </a:solidFill>
            </a:rPr>
            <a:t> nos seguintes campos: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Inteligência Artificial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Ciência dos Dados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Desenvolvimento de Software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kern="1200" dirty="0">
            <a:solidFill>
              <a:schemeClr val="bg2"/>
            </a:solidFill>
          </a:endParaRPr>
        </a:p>
      </dsp:txBody>
      <dsp:txXfrm>
        <a:off x="0" y="1414791"/>
        <a:ext cx="8007245" cy="2354625"/>
      </dsp:txXfrm>
    </dsp:sp>
    <dsp:sp modelId="{96A5FD25-8D1F-472C-B27E-AA18D25FBB9E}">
      <dsp:nvSpPr>
        <dsp:cNvPr id="0" name=""/>
        <dsp:cNvSpPr/>
      </dsp:nvSpPr>
      <dsp:spPr>
        <a:xfrm>
          <a:off x="0" y="3769416"/>
          <a:ext cx="8007245" cy="704283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Informações Adicionais</a:t>
          </a:r>
        </a:p>
      </dsp:txBody>
      <dsp:txXfrm>
        <a:off x="34380" y="3803796"/>
        <a:ext cx="7938485" cy="635523"/>
      </dsp:txXfrm>
    </dsp:sp>
    <dsp:sp modelId="{90B55815-DC0C-49D5-A5A3-92C75522AB02}">
      <dsp:nvSpPr>
        <dsp:cNvPr id="0" name=""/>
        <dsp:cNvSpPr/>
      </dsp:nvSpPr>
      <dsp:spPr>
        <a:xfrm>
          <a:off x="0" y="4473700"/>
          <a:ext cx="800724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3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0" kern="1200" dirty="0">
              <a:solidFill>
                <a:schemeClr val="bg2"/>
              </a:solidFill>
            </a:rPr>
            <a:t>https://github.com/</a:t>
          </a:r>
          <a:r>
            <a:rPr lang="pt-BR" sz="1600" b="1" kern="1200" dirty="0">
              <a:solidFill>
                <a:schemeClr val="bg2"/>
              </a:solidFill>
            </a:rPr>
            <a:t>GustavoHFMO</a:t>
          </a:r>
        </a:p>
      </dsp:txBody>
      <dsp:txXfrm>
        <a:off x="0" y="4473700"/>
        <a:ext cx="8007245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6320D-CC5B-45A7-B1D2-856A29C60416}">
      <dsp:nvSpPr>
        <dsp:cNvPr id="0" name=""/>
        <dsp:cNvSpPr/>
      </dsp:nvSpPr>
      <dsp:spPr>
        <a:xfrm>
          <a:off x="3550" y="64039"/>
          <a:ext cx="3461493" cy="842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Capacidade de Aprendizado</a:t>
          </a:r>
        </a:p>
      </dsp:txBody>
      <dsp:txXfrm>
        <a:off x="3550" y="64039"/>
        <a:ext cx="3461493" cy="842880"/>
      </dsp:txXfrm>
    </dsp:sp>
    <dsp:sp modelId="{F4B46798-A46B-4057-9BAE-36506FD90AB4}">
      <dsp:nvSpPr>
        <dsp:cNvPr id="0" name=""/>
        <dsp:cNvSpPr/>
      </dsp:nvSpPr>
      <dsp:spPr>
        <a:xfrm>
          <a:off x="3550" y="906920"/>
          <a:ext cx="3461493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Treinados em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dados massivos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, esses modelos desenvolvem uma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compreensão profunda da linguagem humana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, reconhecendo padrões e contextos.</a:t>
          </a:r>
          <a:endParaRPr lang="pt-BR" sz="24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550" y="906920"/>
        <a:ext cx="3461493" cy="3162240"/>
      </dsp:txXfrm>
    </dsp:sp>
    <dsp:sp modelId="{916DEAC5-93E2-4DB5-B2C8-E118F375C416}">
      <dsp:nvSpPr>
        <dsp:cNvPr id="0" name=""/>
        <dsp:cNvSpPr/>
      </dsp:nvSpPr>
      <dsp:spPr>
        <a:xfrm>
          <a:off x="3949653" y="64039"/>
          <a:ext cx="3461493" cy="842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/>
            <a:t>Geração de Texto</a:t>
          </a:r>
          <a:endParaRPr lang="pt-BR" sz="2400" b="1" kern="1200" dirty="0"/>
        </a:p>
      </dsp:txBody>
      <dsp:txXfrm>
        <a:off x="3949653" y="64039"/>
        <a:ext cx="3461493" cy="842880"/>
      </dsp:txXfrm>
    </dsp:sp>
    <dsp:sp modelId="{CFECE934-9E1C-4DE0-A7D8-9BBE046F49FF}">
      <dsp:nvSpPr>
        <dsp:cNvPr id="0" name=""/>
        <dsp:cNvSpPr/>
      </dsp:nvSpPr>
      <dsp:spPr>
        <a:xfrm>
          <a:off x="3949653" y="906920"/>
          <a:ext cx="3461493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Capazes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de produzir texto coerente 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e relevante em diversos estilos e formatos, como artigos, poemas e código.</a:t>
          </a:r>
          <a:endParaRPr lang="pt-BR" sz="24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949653" y="906920"/>
        <a:ext cx="3461493" cy="3162240"/>
      </dsp:txXfrm>
    </dsp:sp>
    <dsp:sp modelId="{127E7196-6969-4BA8-81AB-9B045FFCA12E}">
      <dsp:nvSpPr>
        <dsp:cNvPr id="0" name=""/>
        <dsp:cNvSpPr/>
      </dsp:nvSpPr>
      <dsp:spPr>
        <a:xfrm>
          <a:off x="7895756" y="64039"/>
          <a:ext cx="3461493" cy="842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/>
            <a:t>Compreensão da Linguagem</a:t>
          </a:r>
          <a:endParaRPr lang="pt-BR" sz="2400" b="1" kern="1200" dirty="0"/>
        </a:p>
      </dsp:txBody>
      <dsp:txXfrm>
        <a:off x="7895756" y="64039"/>
        <a:ext cx="3461493" cy="842880"/>
      </dsp:txXfrm>
    </dsp:sp>
    <dsp:sp modelId="{B50E0B6B-67BE-4DB4-8E5F-02C5E9CF4657}">
      <dsp:nvSpPr>
        <dsp:cNvPr id="0" name=""/>
        <dsp:cNvSpPr/>
      </dsp:nvSpPr>
      <dsp:spPr>
        <a:xfrm>
          <a:off x="7895756" y="906920"/>
          <a:ext cx="3461493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Possuem a capacidade de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interpretar e entender a linguagem natural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, realizando tarefas como tradução, resumo e resposta a perguntas.</a:t>
          </a:r>
          <a:endParaRPr lang="pt-BR" sz="2400" b="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895756" y="906920"/>
        <a:ext cx="3461493" cy="316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EB8F1-FA74-4B5B-B6E6-38F86DB6DF7D}">
      <dsp:nvSpPr>
        <dsp:cNvPr id="0" name=""/>
        <dsp:cNvSpPr/>
      </dsp:nvSpPr>
      <dsp:spPr>
        <a:xfrm>
          <a:off x="0" y="2720"/>
          <a:ext cx="113608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/>
            <a:t>Definição Clara </a:t>
          </a:r>
          <a:endParaRPr lang="pt-BR" sz="2800" kern="1200"/>
        </a:p>
      </dsp:txBody>
      <dsp:txXfrm>
        <a:off x="35640" y="38360"/>
        <a:ext cx="11289520" cy="658800"/>
      </dsp:txXfrm>
    </dsp:sp>
    <dsp:sp modelId="{6C6AF4DE-5B45-47D8-AF46-16D68CDBCCFB}">
      <dsp:nvSpPr>
        <dsp:cNvPr id="0" name=""/>
        <dsp:cNvSpPr/>
      </dsp:nvSpPr>
      <dsp:spPr>
        <a:xfrm>
          <a:off x="0" y="732800"/>
          <a:ext cx="11360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Seja preciso na descrição do que você precisa,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incluindo o tipo de código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a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linguagem de programação 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e as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funcionalidades desejadas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732800"/>
        <a:ext cx="11360800" cy="645840"/>
      </dsp:txXfrm>
    </dsp:sp>
    <dsp:sp modelId="{FC1ECE5E-5D98-4716-A0FC-BDA38BA7071C}">
      <dsp:nvSpPr>
        <dsp:cNvPr id="0" name=""/>
        <dsp:cNvSpPr/>
      </dsp:nvSpPr>
      <dsp:spPr>
        <a:xfrm>
          <a:off x="0" y="1378640"/>
          <a:ext cx="113608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/>
            <a:t>Contexto Relevante</a:t>
          </a:r>
          <a:endParaRPr lang="pt-BR" sz="2800" kern="1200"/>
        </a:p>
      </dsp:txBody>
      <dsp:txXfrm>
        <a:off x="35640" y="1414280"/>
        <a:ext cx="11289520" cy="658800"/>
      </dsp:txXfrm>
    </dsp:sp>
    <dsp:sp modelId="{3F9DBDF2-7ED4-41BB-B0C3-59FB6BC30CF2}">
      <dsp:nvSpPr>
        <dsp:cNvPr id="0" name=""/>
        <dsp:cNvSpPr/>
      </dsp:nvSpPr>
      <dsp:spPr>
        <a:xfrm>
          <a:off x="0" y="2108720"/>
          <a:ext cx="11360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Forneça informações adicionais, como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exemplos de código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bibliotecas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 usadas e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restrições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para que o </a:t>
          </a:r>
          <a:r>
            <a:rPr lang="pt-BR" sz="2000" b="0" i="0" kern="1200" dirty="0" err="1">
              <a:solidFill>
                <a:schemeClr val="bg2">
                  <a:lumMod val="50000"/>
                </a:schemeClr>
              </a:solidFill>
            </a:rPr>
            <a:t>ChatGPT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 compreenda melhor o contexto. 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2108720"/>
        <a:ext cx="11360800" cy="645840"/>
      </dsp:txXfrm>
    </dsp:sp>
    <dsp:sp modelId="{D36EE476-994B-4C67-873C-E646F5796BDF}">
      <dsp:nvSpPr>
        <dsp:cNvPr id="0" name=""/>
        <dsp:cNvSpPr/>
      </dsp:nvSpPr>
      <dsp:spPr>
        <a:xfrm>
          <a:off x="0" y="2754560"/>
          <a:ext cx="113608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/>
            <a:t>Formato Específico</a:t>
          </a:r>
          <a:r>
            <a:rPr lang="pt-BR" sz="2800" b="0" i="0" kern="1200"/>
            <a:t> </a:t>
          </a:r>
          <a:endParaRPr lang="pt-BR" sz="2800" kern="1200"/>
        </a:p>
      </dsp:txBody>
      <dsp:txXfrm>
        <a:off x="35640" y="2790200"/>
        <a:ext cx="11289520" cy="658800"/>
      </dsp:txXfrm>
    </dsp:sp>
    <dsp:sp modelId="{DF3CA302-4272-4862-8857-0CB898D1EAE0}">
      <dsp:nvSpPr>
        <dsp:cNvPr id="0" name=""/>
        <dsp:cNvSpPr/>
      </dsp:nvSpPr>
      <dsp:spPr>
        <a:xfrm>
          <a:off x="0" y="3484640"/>
          <a:ext cx="11360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Indique o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formato desejado para o código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como uma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função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classe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 ou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script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e inclua quaisquer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padrões de codificação específicos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3484640"/>
        <a:ext cx="11360800" cy="645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9508-CFAA-4155-9EE2-0B4EE0451B25}">
      <dsp:nvSpPr>
        <dsp:cNvPr id="0" name=""/>
        <dsp:cNvSpPr/>
      </dsp:nvSpPr>
      <dsp:spPr>
        <a:xfrm rot="5400000">
          <a:off x="-138193" y="140370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1 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324628"/>
        <a:ext cx="644904" cy="276387"/>
      </dsp:txXfrm>
    </dsp:sp>
    <dsp:sp modelId="{2F49C9EA-1F45-4104-AAD8-1C2BFBC6388E}">
      <dsp:nvSpPr>
        <dsp:cNvPr id="0" name=""/>
        <dsp:cNvSpPr/>
      </dsp:nvSpPr>
      <dsp:spPr>
        <a:xfrm rot="5400000">
          <a:off x="5703432" y="-5056351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Ideia Inicial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Comece com uma ideia ou problema que você deseja resolver.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31409"/>
        <a:ext cx="10686662" cy="540373"/>
      </dsp:txXfrm>
    </dsp:sp>
    <dsp:sp modelId="{72D04221-77E5-4D9D-AEB7-2162D055ABB5}">
      <dsp:nvSpPr>
        <dsp:cNvPr id="0" name=""/>
        <dsp:cNvSpPr/>
      </dsp:nvSpPr>
      <dsp:spPr>
        <a:xfrm rot="5400000">
          <a:off x="-138193" y="942259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2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1126517"/>
        <a:ext cx="644904" cy="276387"/>
      </dsp:txXfrm>
    </dsp:sp>
    <dsp:sp modelId="{D7CA0FC7-159C-442A-A32A-883607FA7AF8}">
      <dsp:nvSpPr>
        <dsp:cNvPr id="0" name=""/>
        <dsp:cNvSpPr/>
      </dsp:nvSpPr>
      <dsp:spPr>
        <a:xfrm rot="5400000">
          <a:off x="5703432" y="-4254462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Prompt para ChatGPT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Formule um prompt detalhado, descrevendo o que você precisa e fornecendo contexto.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833298"/>
        <a:ext cx="10686662" cy="540373"/>
      </dsp:txXfrm>
    </dsp:sp>
    <dsp:sp modelId="{9BA5F499-BB7B-4042-9C9D-381678151755}">
      <dsp:nvSpPr>
        <dsp:cNvPr id="0" name=""/>
        <dsp:cNvSpPr/>
      </dsp:nvSpPr>
      <dsp:spPr>
        <a:xfrm rot="5400000">
          <a:off x="-138193" y="1744147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3 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1928405"/>
        <a:ext cx="644904" cy="276387"/>
      </dsp:txXfrm>
    </dsp:sp>
    <dsp:sp modelId="{F5C886A1-CB90-4FA0-B6A2-6DF48F8454D2}">
      <dsp:nvSpPr>
        <dsp:cNvPr id="0" name=""/>
        <dsp:cNvSpPr/>
      </dsp:nvSpPr>
      <dsp:spPr>
        <a:xfrm rot="5400000">
          <a:off x="5703432" y="-3452573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Geração de Código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O ChatGPT gerará código com base no seu prompt.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1635187"/>
        <a:ext cx="10686662" cy="540373"/>
      </dsp:txXfrm>
    </dsp:sp>
    <dsp:sp modelId="{6EF7A31D-1B46-4824-9819-104182CC567C}">
      <dsp:nvSpPr>
        <dsp:cNvPr id="0" name=""/>
        <dsp:cNvSpPr/>
      </dsp:nvSpPr>
      <dsp:spPr>
        <a:xfrm rot="5400000">
          <a:off x="-138193" y="2546036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4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2730294"/>
        <a:ext cx="644904" cy="276387"/>
      </dsp:txXfrm>
    </dsp:sp>
    <dsp:sp modelId="{3BC8A946-3952-4676-A1F0-BA9EB960A77E}">
      <dsp:nvSpPr>
        <dsp:cNvPr id="0" name=""/>
        <dsp:cNvSpPr/>
      </dsp:nvSpPr>
      <dsp:spPr>
        <a:xfrm rot="5400000">
          <a:off x="5703432" y="-2650685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Revisão e Ajuste 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Revise o código gerado e faça os ajustes necessários. 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2437075"/>
        <a:ext cx="10686662" cy="540373"/>
      </dsp:txXfrm>
    </dsp:sp>
    <dsp:sp modelId="{1E46086D-3A6E-4F73-BA8C-443C8F477DF3}">
      <dsp:nvSpPr>
        <dsp:cNvPr id="0" name=""/>
        <dsp:cNvSpPr/>
      </dsp:nvSpPr>
      <dsp:spPr>
        <a:xfrm rot="5400000">
          <a:off x="-138193" y="3347925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5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3532183"/>
        <a:ext cx="644904" cy="276387"/>
      </dsp:txXfrm>
    </dsp:sp>
    <dsp:sp modelId="{6C6F46CD-E975-4D5A-9E4A-2FAAD9509781}">
      <dsp:nvSpPr>
        <dsp:cNvPr id="0" name=""/>
        <dsp:cNvSpPr/>
      </dsp:nvSpPr>
      <dsp:spPr>
        <a:xfrm rot="5400000">
          <a:off x="5703432" y="-1848796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Integração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Integre o código no seu projeto e execute os testes necessários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3238964"/>
        <a:ext cx="10686662" cy="540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2D7BF-5928-4F14-AFF9-FF87964D9EC3}">
      <dsp:nvSpPr>
        <dsp:cNvPr id="0" name=""/>
        <dsp:cNvSpPr/>
      </dsp:nvSpPr>
      <dsp:spPr>
        <a:xfrm rot="16200000">
          <a:off x="-720035" y="722774"/>
          <a:ext cx="4133200" cy="268765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Erros Potenciais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O código gerado por esses modelos pode conter erros, exigindo revisão e testes rigorosos.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2740" y="826639"/>
        <a:ext cx="2687650" cy="2479920"/>
      </dsp:txXfrm>
    </dsp:sp>
    <dsp:sp modelId="{D7F57730-360C-4399-90CC-AB599FF636B3}">
      <dsp:nvSpPr>
        <dsp:cNvPr id="0" name=""/>
        <dsp:cNvSpPr/>
      </dsp:nvSpPr>
      <dsp:spPr>
        <a:xfrm rot="16200000">
          <a:off x="2169188" y="722774"/>
          <a:ext cx="4133200" cy="2687650"/>
        </a:xfrm>
        <a:prstGeom prst="flowChartManualOperation">
          <a:avLst/>
        </a:prstGeom>
        <a:solidFill>
          <a:schemeClr val="accent5">
            <a:hueOff val="-2593425"/>
            <a:satOff val="-1994"/>
            <a:lumOff val="8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Falta de Compreensão Profunda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Os modelos podem não entender completamente o contexto ou a intenção do desenvolvedor.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2891963" y="826639"/>
        <a:ext cx="2687650" cy="2479920"/>
      </dsp:txXfrm>
    </dsp:sp>
    <dsp:sp modelId="{AE5A4D39-B16E-4A2C-A25D-B1CED0A515CF}">
      <dsp:nvSpPr>
        <dsp:cNvPr id="0" name=""/>
        <dsp:cNvSpPr/>
      </dsp:nvSpPr>
      <dsp:spPr>
        <a:xfrm rot="16200000">
          <a:off x="5058411" y="722774"/>
          <a:ext cx="4133200" cy="2687650"/>
        </a:xfrm>
        <a:prstGeom prst="flowChartManualOperation">
          <a:avLst/>
        </a:prstGeom>
        <a:solidFill>
          <a:schemeClr val="accent5">
            <a:hueOff val="-5186851"/>
            <a:satOff val="-3988"/>
            <a:lumOff val="17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Riscos de Segurança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O código gerado pode conter vulnerabilidades de segurança, exigindo atenção especial.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5781186" y="826639"/>
        <a:ext cx="2687650" cy="2479920"/>
      </dsp:txXfrm>
    </dsp:sp>
    <dsp:sp modelId="{CBA56BD5-F71A-4C31-914E-D3FEB4A4AA99}">
      <dsp:nvSpPr>
        <dsp:cNvPr id="0" name=""/>
        <dsp:cNvSpPr/>
      </dsp:nvSpPr>
      <dsp:spPr>
        <a:xfrm rot="16200000">
          <a:off x="7947635" y="722774"/>
          <a:ext cx="4133200" cy="2687650"/>
        </a:xfrm>
        <a:prstGeom prst="flowChartManualOperation">
          <a:avLst/>
        </a:prstGeom>
        <a:solidFill>
          <a:schemeClr val="accent5">
            <a:hueOff val="-7780276"/>
            <a:satOff val="-5982"/>
            <a:lumOff val="2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Questões Éticas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É fundamental considerar as implicações éticas do uso de inteligência artificial no desenvolvimento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8670410" y="826639"/>
        <a:ext cx="2687650" cy="247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9A22-D146-44C4-BF7F-2DEA1C17A17E}">
      <dsp:nvSpPr>
        <dsp:cNvPr id="0" name=""/>
        <dsp:cNvSpPr/>
      </dsp:nvSpPr>
      <dsp:spPr>
        <a:xfrm>
          <a:off x="1284347" y="0"/>
          <a:ext cx="1567679" cy="87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2">
                  <a:lumMod val="50000"/>
                </a:schemeClr>
              </a:solidFill>
            </a:rPr>
            <a:t>Benefícios</a:t>
          </a:r>
        </a:p>
      </dsp:txBody>
      <dsp:txXfrm>
        <a:off x="1309856" y="25509"/>
        <a:ext cx="1516661" cy="819915"/>
      </dsp:txXfrm>
    </dsp:sp>
    <dsp:sp modelId="{33F121A2-143D-46DA-A6CB-9C34A4D1FB22}">
      <dsp:nvSpPr>
        <dsp:cNvPr id="0" name=""/>
        <dsp:cNvSpPr/>
      </dsp:nvSpPr>
      <dsp:spPr>
        <a:xfrm>
          <a:off x="3548774" y="0"/>
          <a:ext cx="1567679" cy="87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2">
                  <a:lumMod val="50000"/>
                </a:schemeClr>
              </a:solidFill>
            </a:rPr>
            <a:t>Requisitos</a:t>
          </a:r>
        </a:p>
      </dsp:txBody>
      <dsp:txXfrm>
        <a:off x="3574283" y="25509"/>
        <a:ext cx="1516661" cy="819915"/>
      </dsp:txXfrm>
    </dsp:sp>
    <dsp:sp modelId="{B42AF942-6818-4961-8FC8-1363AE383CDC}">
      <dsp:nvSpPr>
        <dsp:cNvPr id="0" name=""/>
        <dsp:cNvSpPr/>
      </dsp:nvSpPr>
      <dsp:spPr>
        <a:xfrm>
          <a:off x="2873801" y="3701466"/>
          <a:ext cx="653199" cy="653199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BDC2-CEE6-47A4-9B31-FDB53E219226}">
      <dsp:nvSpPr>
        <dsp:cNvPr id="0" name=""/>
        <dsp:cNvSpPr/>
      </dsp:nvSpPr>
      <dsp:spPr>
        <a:xfrm rot="240000">
          <a:off x="1240202" y="3421562"/>
          <a:ext cx="3920396" cy="274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9AAC0-EFB8-407F-8656-7943FDBC1C55}">
      <dsp:nvSpPr>
        <dsp:cNvPr id="0" name=""/>
        <dsp:cNvSpPr/>
      </dsp:nvSpPr>
      <dsp:spPr>
        <a:xfrm rot="240000">
          <a:off x="3594060" y="2736143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Conhecimento Prévio</a:t>
          </a:r>
        </a:p>
      </dsp:txBody>
      <dsp:txXfrm>
        <a:off x="3629635" y="2771718"/>
        <a:ext cx="1493051" cy="657607"/>
      </dsp:txXfrm>
    </dsp:sp>
    <dsp:sp modelId="{728FC9A3-F59C-4561-8B20-C0FEB1B63A21}">
      <dsp:nvSpPr>
        <dsp:cNvPr id="0" name=""/>
        <dsp:cNvSpPr/>
      </dsp:nvSpPr>
      <dsp:spPr>
        <a:xfrm rot="240000">
          <a:off x="3650670" y="1952303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Análise Crítica</a:t>
          </a:r>
        </a:p>
      </dsp:txBody>
      <dsp:txXfrm>
        <a:off x="3686245" y="1987878"/>
        <a:ext cx="1493051" cy="657607"/>
      </dsp:txXfrm>
    </dsp:sp>
    <dsp:sp modelId="{9397F570-537D-4387-9212-D06AE88CA312}">
      <dsp:nvSpPr>
        <dsp:cNvPr id="0" name=""/>
        <dsp:cNvSpPr/>
      </dsp:nvSpPr>
      <dsp:spPr>
        <a:xfrm rot="240000">
          <a:off x="3707281" y="1185882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Integração</a:t>
          </a:r>
        </a:p>
      </dsp:txBody>
      <dsp:txXfrm>
        <a:off x="3742856" y="1221457"/>
        <a:ext cx="1493051" cy="657607"/>
      </dsp:txXfrm>
    </dsp:sp>
    <dsp:sp modelId="{8C89BAB8-477F-4464-B25E-C4207EF7875D}">
      <dsp:nvSpPr>
        <dsp:cNvPr id="0" name=""/>
        <dsp:cNvSpPr/>
      </dsp:nvSpPr>
      <dsp:spPr>
        <a:xfrm rot="240000">
          <a:off x="1351407" y="2579375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Automação</a:t>
          </a:r>
        </a:p>
      </dsp:txBody>
      <dsp:txXfrm>
        <a:off x="1386982" y="2614950"/>
        <a:ext cx="1493051" cy="657607"/>
      </dsp:txXfrm>
    </dsp:sp>
    <dsp:sp modelId="{980F9FC5-0F4A-4899-A22D-141B6E746DD5}">
      <dsp:nvSpPr>
        <dsp:cNvPr id="0" name=""/>
        <dsp:cNvSpPr/>
      </dsp:nvSpPr>
      <dsp:spPr>
        <a:xfrm rot="240000">
          <a:off x="1408017" y="1795535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Produtividade</a:t>
          </a:r>
        </a:p>
      </dsp:txBody>
      <dsp:txXfrm>
        <a:off x="1443592" y="1831110"/>
        <a:ext cx="1493051" cy="657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95640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5895640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22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fcda6cf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bfcda6cf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06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95640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5895640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01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5634800" y="3911400"/>
            <a:ext cx="922400" cy="518000"/>
          </a:xfrm>
          <a:prstGeom prst="triangle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>
            <a:off x="-33" y="0"/>
            <a:ext cx="12192000" cy="4165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200" cy="2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200" cy="1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A01063E-2C7B-8B44-5D56-E88356B3D44C}"/>
              </a:ext>
            </a:extLst>
          </p:cNvPr>
          <p:cNvGrpSpPr/>
          <p:nvPr/>
        </p:nvGrpSpPr>
        <p:grpSpPr>
          <a:xfrm>
            <a:off x="133036" y="6133343"/>
            <a:ext cx="6003197" cy="646331"/>
            <a:chOff x="99777" y="4600006"/>
            <a:chExt cx="4502398" cy="484748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86F369E5-778D-9205-0CC8-B9AB25C991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64AACE0-FC1A-BDDB-8D75-3D01835A2A09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987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88326"/>
            <a:ext cx="3932767" cy="1005474"/>
          </a:xfrm>
        </p:spPr>
        <p:txBody>
          <a:bodyPr/>
          <a:lstStyle>
            <a:lvl1pPr>
              <a:defRPr sz="4266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6766"/>
            <a:ext cx="5471582" cy="3813056"/>
          </a:xfrm>
        </p:spPr>
        <p:txBody>
          <a:bodyPr/>
          <a:lstStyle>
            <a:lvl1pPr marL="0" indent="0">
              <a:buNone/>
              <a:defRPr sz="2133"/>
            </a:lvl1pPr>
            <a:lvl2pPr marL="609402" indent="0">
              <a:buNone/>
              <a:defRPr sz="1866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8" indent="0">
              <a:buNone/>
              <a:defRPr sz="1333"/>
            </a:lvl5pPr>
            <a:lvl6pPr marL="3047010" indent="0">
              <a:buNone/>
              <a:defRPr sz="1333"/>
            </a:lvl6pPr>
            <a:lvl7pPr marL="3656412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Google Shape;26;p4">
            <a:extLst>
              <a:ext uri="{FF2B5EF4-FFF2-40B4-BE49-F238E27FC236}">
                <a16:creationId xmlns:a16="http://schemas.microsoft.com/office/drawing/2014/main" id="{311AC4A2-4BCD-CA08-4787-9E7D958C38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33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6141D5-B381-B7A6-20E1-C5265CCD1C77}"/>
              </a:ext>
            </a:extLst>
          </p:cNvPr>
          <p:cNvGrpSpPr/>
          <p:nvPr/>
        </p:nvGrpSpPr>
        <p:grpSpPr>
          <a:xfrm>
            <a:off x="133036" y="6133343"/>
            <a:ext cx="6003197" cy="646331"/>
            <a:chOff x="99777" y="4600006"/>
            <a:chExt cx="4502398" cy="484748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C655B1C3-1CE6-C1B7-89BC-8C92C63A1D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9D93A69-9A2E-AA98-4977-C45287AFD856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171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145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9488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53666" y="705200"/>
            <a:ext cx="11054239" cy="5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656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5856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551033" y="3984367"/>
            <a:ext cx="121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00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2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736CFF-B627-4B9A-9D44-79FCF11D8B87}"/>
              </a:ext>
            </a:extLst>
          </p:cNvPr>
          <p:cNvGrpSpPr/>
          <p:nvPr userDrawn="1"/>
        </p:nvGrpSpPr>
        <p:grpSpPr>
          <a:xfrm>
            <a:off x="133036" y="6133343"/>
            <a:ext cx="6003197" cy="646331"/>
            <a:chOff x="99777" y="4600006"/>
            <a:chExt cx="4502398" cy="484748"/>
          </a:xfrm>
        </p:grpSpPr>
        <p:pic>
          <p:nvPicPr>
            <p:cNvPr id="9" name="Picture 4" descr="Ver a imagem de origem">
              <a:extLst>
                <a:ext uri="{FF2B5EF4-FFF2-40B4-BE49-F238E27FC236}">
                  <a16:creationId xmlns:a16="http://schemas.microsoft.com/office/drawing/2014/main" id="{25E4B12A-0CE7-4D78-86CE-C4707E7A0CA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03A5446-3330-4F44-803B-1B95003DB341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9690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37406" y="984739"/>
            <a:ext cx="10726500" cy="28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lang="pt-BR" sz="6600" dirty="0"/>
              <a:t>Oficina:</a:t>
            </a:r>
            <a:br>
              <a:rPr lang="pt-BR" sz="6600" dirty="0"/>
            </a:br>
            <a:r>
              <a:rPr lang="pt-BR" sz="6600" dirty="0"/>
              <a:t>Automação de Relatórios com IA e Python</a:t>
            </a:r>
          </a:p>
        </p:txBody>
      </p:sp>
      <p:sp>
        <p:nvSpPr>
          <p:cNvPr id="2" name="Google Shape;69;p13">
            <a:extLst>
              <a:ext uri="{FF2B5EF4-FFF2-40B4-BE49-F238E27FC236}">
                <a16:creationId xmlns:a16="http://schemas.microsoft.com/office/drawing/2014/main" id="{EFFDA00F-8643-A210-8C5E-1DE37AD23E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8666" y="4753808"/>
            <a:ext cx="5123980" cy="1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err="1"/>
              <a:t>Profº</a:t>
            </a:r>
            <a:r>
              <a:rPr lang="pt-BR" sz="2800" dirty="0"/>
              <a:t> Gustavo Miranda</a:t>
            </a:r>
            <a:br>
              <a:rPr lang="pt-BR" sz="2800" dirty="0"/>
            </a:br>
            <a:r>
              <a:rPr lang="pt-BR" sz="2800" dirty="0"/>
              <a:t>gustavo.oliveira@penedo.ufal.br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6652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705200"/>
            <a:ext cx="11374544" cy="5447600"/>
          </a:xfrm>
        </p:spPr>
        <p:txBody>
          <a:bodyPr/>
          <a:lstStyle/>
          <a:p>
            <a:pPr algn="ctr"/>
            <a:r>
              <a:rPr lang="pt-BR" dirty="0" err="1"/>
              <a:t>ChatGPT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4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2EF7D1-2AB5-4036-A032-3C7FEA92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ChatGPT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A381A3-63BC-4C12-A8F5-DDA0E904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6671000" cy="41332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ChatGPT</a:t>
            </a:r>
            <a:r>
              <a:rPr lang="pt-BR" dirty="0"/>
              <a:t> é um modelo de linguagem desenvolvido pela </a:t>
            </a:r>
            <a:r>
              <a:rPr lang="pt-BR" b="1" dirty="0" err="1"/>
              <a:t>OpenAI</a:t>
            </a:r>
            <a:r>
              <a:rPr lang="pt-BR" dirty="0"/>
              <a:t>, projetado para </a:t>
            </a:r>
            <a:r>
              <a:rPr lang="pt-BR" b="1" dirty="0"/>
              <a:t>entender e gerar texto natural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Pode ser utilizado para: </a:t>
            </a:r>
          </a:p>
          <a:p>
            <a:pPr lvl="1"/>
            <a:r>
              <a:rPr lang="pt-BR" b="1" dirty="0"/>
              <a:t>Gerar código;</a:t>
            </a:r>
            <a:r>
              <a:rPr lang="pt-BR" dirty="0"/>
              <a:t> </a:t>
            </a:r>
          </a:p>
          <a:p>
            <a:pPr lvl="1"/>
            <a:r>
              <a:rPr lang="pt-BR" b="1" dirty="0"/>
              <a:t>Responder perguntas técnicas;</a:t>
            </a:r>
          </a:p>
          <a:p>
            <a:pPr lvl="1"/>
            <a:r>
              <a:rPr lang="pt-BR" b="1" dirty="0"/>
              <a:t>Fornecer sugestões de melhorias.</a:t>
            </a:r>
          </a:p>
          <a:p>
            <a:pPr lvl="1"/>
            <a:endParaRPr lang="pt-BR" dirty="0"/>
          </a:p>
          <a:p>
            <a:r>
              <a:rPr lang="pt-BR" dirty="0"/>
              <a:t>Ferramenta </a:t>
            </a:r>
            <a:r>
              <a:rPr lang="pt-BR" b="1" dirty="0"/>
              <a:t>valiosa para programadores </a:t>
            </a:r>
            <a:r>
              <a:rPr lang="pt-BR" dirty="0"/>
              <a:t>em busca de eficiência. </a:t>
            </a:r>
          </a:p>
        </p:txBody>
      </p:sp>
      <p:pic>
        <p:nvPicPr>
          <p:cNvPr id="3074" name="Picture 2" descr="ChatGPT—Everything You Need to Know | BerniePortal">
            <a:extLst>
              <a:ext uri="{FF2B5EF4-FFF2-40B4-BE49-F238E27FC236}">
                <a16:creationId xmlns:a16="http://schemas.microsoft.com/office/drawing/2014/main" id="{3BA53AD1-AA6D-4752-B651-FB8DC766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16" y="2356600"/>
            <a:ext cx="4354284" cy="2903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9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A30FB-4ADC-40BD-8A61-F9F28724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Ferramentas de 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038A52-E2AE-4F46-861C-207E6A9E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958433"/>
            <a:ext cx="6300886" cy="4133200"/>
          </a:xfrm>
        </p:spPr>
        <p:txBody>
          <a:bodyPr>
            <a:normAutofit/>
          </a:bodyPr>
          <a:lstStyle/>
          <a:p>
            <a:r>
              <a:rPr lang="pt-BR" sz="2000" b="1" dirty="0"/>
              <a:t>Integrar</a:t>
            </a:r>
            <a:r>
              <a:rPr lang="pt-BR" sz="2000" dirty="0"/>
              <a:t> o </a:t>
            </a:r>
            <a:r>
              <a:rPr lang="pt-BR" sz="2000" dirty="0" err="1"/>
              <a:t>ChatGPT</a:t>
            </a:r>
            <a:r>
              <a:rPr lang="pt-BR" sz="2000" dirty="0"/>
              <a:t> com </a:t>
            </a:r>
            <a:r>
              <a:rPr lang="pt-BR" sz="2000" b="1" dirty="0"/>
              <a:t>ferramentas de desenvolvimento</a:t>
            </a:r>
            <a:r>
              <a:rPr lang="pt-BR" sz="2000" dirty="0"/>
              <a:t>, como </a:t>
            </a:r>
            <a:r>
              <a:rPr lang="pt-BR" sz="2000" dirty="0" err="1"/>
              <a:t>IDEs</a:t>
            </a:r>
            <a:r>
              <a:rPr lang="pt-BR" sz="2000" dirty="0"/>
              <a:t> e sistemas de controle de versão, pode </a:t>
            </a:r>
            <a:r>
              <a:rPr lang="pt-BR" sz="2000" b="1" dirty="0"/>
              <a:t>agilizar o fluxo de trabalho. </a:t>
            </a:r>
          </a:p>
          <a:p>
            <a:endParaRPr lang="pt-BR" sz="2000" dirty="0"/>
          </a:p>
          <a:p>
            <a:r>
              <a:rPr lang="pt-BR" sz="2000" dirty="0"/>
              <a:t>Permite que os desenvolvedores recebam </a:t>
            </a:r>
            <a:r>
              <a:rPr lang="pt-BR" sz="2000" b="1" dirty="0"/>
              <a:t>feedback em tempo real</a:t>
            </a:r>
            <a:r>
              <a:rPr lang="pt-BR" sz="2000" dirty="0"/>
              <a:t>, além de sugestões para otimização de código, melhorando a colaboração na equipe. </a:t>
            </a:r>
          </a:p>
        </p:txBody>
      </p:sp>
      <p:pic>
        <p:nvPicPr>
          <p:cNvPr id="4098" name="Picture 2" descr="Use ChatGPT in Google Colab for Free to Explain and Summarize Code">
            <a:extLst>
              <a:ext uri="{FF2B5EF4-FFF2-40B4-BE49-F238E27FC236}">
                <a16:creationId xmlns:a16="http://schemas.microsoft.com/office/drawing/2014/main" id="{1C9CBD50-1376-485E-939D-51D20195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81" y="1497479"/>
            <a:ext cx="4200525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F4B7A3-506F-40C8-AF44-225E674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881" y="5226108"/>
            <a:ext cx="4534293" cy="142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AFFD71-CD34-4032-9F74-F727E121C5BF}"/>
              </a:ext>
            </a:extLst>
          </p:cNvPr>
          <p:cNvSpPr/>
          <p:nvPr/>
        </p:nvSpPr>
        <p:spPr>
          <a:xfrm>
            <a:off x="7489371" y="6051865"/>
            <a:ext cx="3015343" cy="446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705200"/>
            <a:ext cx="11374544" cy="5447600"/>
          </a:xfrm>
        </p:spPr>
        <p:txBody>
          <a:bodyPr/>
          <a:lstStyle/>
          <a:p>
            <a:pPr algn="ctr"/>
            <a:r>
              <a:rPr lang="pt-BR" dirty="0"/>
              <a:t>Técnicas de Prompt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7CC048D-5901-4193-B9A9-F1C21FA6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Prompt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C5C63-BA6E-4BC6-BFB9-198198187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forma como você estrutura seus prompts </a:t>
            </a:r>
            <a:r>
              <a:rPr lang="pt-BR" sz="2000" b="1" dirty="0"/>
              <a:t>influencia diretamente a qualidade do código gerado.</a:t>
            </a:r>
          </a:p>
          <a:p>
            <a:endParaRPr lang="pt-BR" sz="2000" b="1" dirty="0"/>
          </a:p>
          <a:p>
            <a:r>
              <a:rPr lang="pt-BR" sz="2000" b="1" dirty="0"/>
              <a:t>Use prompts detalhados, específicos e com exemplos para obter resultados mais precisos!</a:t>
            </a:r>
          </a:p>
        </p:txBody>
      </p:sp>
      <p:pic>
        <p:nvPicPr>
          <p:cNvPr id="5122" name="Picture 2" descr="8 Best AI Prompt Generators To Get Over Your Creative Block | Geekflare">
            <a:extLst>
              <a:ext uri="{FF2B5EF4-FFF2-40B4-BE49-F238E27FC236}">
                <a16:creationId xmlns:a16="http://schemas.microsoft.com/office/drawing/2014/main" id="{847E3B99-38CE-4C13-B745-148757EBA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3" b="23263"/>
          <a:stretch/>
        </p:blipFill>
        <p:spPr bwMode="auto">
          <a:xfrm>
            <a:off x="1632856" y="4133891"/>
            <a:ext cx="9818914" cy="2068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9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9F352-872B-4101-A566-C5EB4F01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para Técnicas de Prompt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C87FE20-BDF4-4A3C-8FD7-32B98338E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068769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96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AA1CB-2B5A-4059-8C17-3531E55C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Prompt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4A38B0-547A-433F-8BB7-597C90894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2300" b="1" dirty="0"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1:</a:t>
            </a:r>
            <a:r>
              <a:rPr lang="pt-BR" sz="2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</a:t>
            </a:r>
            <a:r>
              <a:rPr lang="pt-BR" sz="2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gostaria de criar um código </a:t>
            </a:r>
            <a:r>
              <a:rPr lang="pt-BR" sz="230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sz="2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 preencher uma parte de um arquivo word. Para isso, eu já tenho um </a:t>
            </a:r>
            <a:r>
              <a:rPr lang="pt-BR" sz="2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pt-BR" sz="2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chamado de "template_relatorio.docx". Eu gostaria de adicionar um texto nesse documento na parte onde tem </a:t>
            </a:r>
            <a:r>
              <a:rPr lang="pt-BR" sz="2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&lt;TEXTO&gt;.</a:t>
            </a:r>
            <a:endParaRPr lang="pt-BR" sz="2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sz="23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A573716-3933-4EE7-B943-ECAA358B4D6C}"/>
              </a:ext>
            </a:extLst>
          </p:cNvPr>
          <p:cNvGrpSpPr/>
          <p:nvPr/>
        </p:nvGrpSpPr>
        <p:grpSpPr>
          <a:xfrm>
            <a:off x="6770914" y="1044033"/>
            <a:ext cx="4060372" cy="1851567"/>
            <a:chOff x="6770914" y="1044033"/>
            <a:chExt cx="4060372" cy="185156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87764BB-5CC8-4DE3-9C68-1C72CAB94923}"/>
                </a:ext>
              </a:extLst>
            </p:cNvPr>
            <p:cNvSpPr/>
            <p:nvPr/>
          </p:nvSpPr>
          <p:spPr>
            <a:xfrm>
              <a:off x="6770914" y="2471057"/>
              <a:ext cx="4060372" cy="424543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E7297E3-56A8-43B4-A14D-6D8B320E23FC}"/>
                </a:ext>
              </a:extLst>
            </p:cNvPr>
            <p:cNvSpPr/>
            <p:nvPr/>
          </p:nvSpPr>
          <p:spPr>
            <a:xfrm>
              <a:off x="7375071" y="1044033"/>
              <a:ext cx="2852058" cy="914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Linguagem a ser utilizada</a:t>
              </a:r>
            </a:p>
          </p:txBody>
        </p:sp>
        <p:cxnSp>
          <p:nvCxnSpPr>
            <p:cNvPr id="8" name="Conector: Curvo 7">
              <a:extLst>
                <a:ext uri="{FF2B5EF4-FFF2-40B4-BE49-F238E27FC236}">
                  <a16:creationId xmlns:a16="http://schemas.microsoft.com/office/drawing/2014/main" id="{47D74EDF-F4A1-40AB-BC49-42CA836C151C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 rot="5400000">
              <a:off x="8544788" y="2214745"/>
              <a:ext cx="512624" cy="12700"/>
            </a:xfrm>
            <a:prstGeom prst="curved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B522A13-E6FE-4DB2-9898-9B098DC47F9F}"/>
              </a:ext>
            </a:extLst>
          </p:cNvPr>
          <p:cNvGrpSpPr/>
          <p:nvPr/>
        </p:nvGrpSpPr>
        <p:grpSpPr>
          <a:xfrm>
            <a:off x="625928" y="2895601"/>
            <a:ext cx="6885215" cy="2833365"/>
            <a:chOff x="3543299" y="-570132"/>
            <a:chExt cx="6885215" cy="283336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B16BE92-8041-4651-A017-41F8A99938A6}"/>
                </a:ext>
              </a:extLst>
            </p:cNvPr>
            <p:cNvSpPr/>
            <p:nvPr/>
          </p:nvSpPr>
          <p:spPr>
            <a:xfrm>
              <a:off x="3962399" y="-570132"/>
              <a:ext cx="6466115" cy="354434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1CD8D85-75EC-474F-94F6-3733C75DCA3D}"/>
                </a:ext>
              </a:extLst>
            </p:cNvPr>
            <p:cNvSpPr/>
            <p:nvPr/>
          </p:nvSpPr>
          <p:spPr>
            <a:xfrm>
              <a:off x="3543300" y="1348833"/>
              <a:ext cx="2852058" cy="9144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Ação a ser realizada</a:t>
              </a:r>
            </a:p>
          </p:txBody>
        </p:sp>
        <p:cxnSp>
          <p:nvCxnSpPr>
            <p:cNvPr id="13" name="Conector: Curvo 12">
              <a:extLst>
                <a:ext uri="{FF2B5EF4-FFF2-40B4-BE49-F238E27FC236}">
                  <a16:creationId xmlns:a16="http://schemas.microsoft.com/office/drawing/2014/main" id="{9E5394D9-CD14-42A1-AA5D-D9E5AC64524E}"/>
                </a:ext>
              </a:extLst>
            </p:cNvPr>
            <p:cNvCxnSpPr>
              <a:cxnSpLocks/>
              <a:stCxn id="12" idx="1"/>
              <a:endCxn id="11" idx="1"/>
            </p:cNvCxnSpPr>
            <p:nvPr/>
          </p:nvCxnSpPr>
          <p:spPr>
            <a:xfrm rot="10800000" flipH="1">
              <a:off x="3543299" y="-392915"/>
              <a:ext cx="419099" cy="2198948"/>
            </a:xfrm>
            <a:prstGeom prst="curvedConnector3">
              <a:avLst>
                <a:gd name="adj1" fmla="val -5454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4C08EEB-ABB0-4926-9F7F-948632F4158A}"/>
              </a:ext>
            </a:extLst>
          </p:cNvPr>
          <p:cNvGrpSpPr/>
          <p:nvPr/>
        </p:nvGrpSpPr>
        <p:grpSpPr>
          <a:xfrm>
            <a:off x="1045025" y="3272876"/>
            <a:ext cx="10678107" cy="1844558"/>
            <a:chOff x="1056692" y="-658214"/>
            <a:chExt cx="10678107" cy="1844558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20F62308-EB97-4020-A011-590D25BD15CA}"/>
                </a:ext>
              </a:extLst>
            </p:cNvPr>
            <p:cNvSpPr/>
            <p:nvPr/>
          </p:nvSpPr>
          <p:spPr>
            <a:xfrm>
              <a:off x="1056692" y="-658214"/>
              <a:ext cx="7826049" cy="39360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821A9FAD-F2F6-4609-ABC3-50E662B6E82F}"/>
                </a:ext>
              </a:extLst>
            </p:cNvPr>
            <p:cNvSpPr/>
            <p:nvPr/>
          </p:nvSpPr>
          <p:spPr>
            <a:xfrm>
              <a:off x="8882741" y="271944"/>
              <a:ext cx="2852058" cy="914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Material a ser usado</a:t>
              </a:r>
            </a:p>
          </p:txBody>
        </p:sp>
        <p:cxnSp>
          <p:nvCxnSpPr>
            <p:cNvPr id="22" name="Conector: Curvo 21">
              <a:extLst>
                <a:ext uri="{FF2B5EF4-FFF2-40B4-BE49-F238E27FC236}">
                  <a16:creationId xmlns:a16="http://schemas.microsoft.com/office/drawing/2014/main" id="{A6408E8E-D22D-47CE-A5CD-A596F9A28F47}"/>
                </a:ext>
              </a:extLst>
            </p:cNvPr>
            <p:cNvCxnSpPr>
              <a:cxnSpLocks/>
              <a:stCxn id="21" idx="3"/>
              <a:endCxn id="20" idx="3"/>
            </p:cNvCxnSpPr>
            <p:nvPr/>
          </p:nvCxnSpPr>
          <p:spPr>
            <a:xfrm flipH="1" flipV="1">
              <a:off x="8882741" y="-461411"/>
              <a:ext cx="2852058" cy="1190555"/>
            </a:xfrm>
            <a:prstGeom prst="curvedConnector3">
              <a:avLst>
                <a:gd name="adj1" fmla="val -8015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33E91C4-DDCF-4E0C-AD76-2FB7B41350D5}"/>
              </a:ext>
            </a:extLst>
          </p:cNvPr>
          <p:cNvGrpSpPr/>
          <p:nvPr/>
        </p:nvGrpSpPr>
        <p:grpSpPr>
          <a:xfrm>
            <a:off x="625928" y="3679584"/>
            <a:ext cx="10281558" cy="1592182"/>
            <a:chOff x="625928" y="3679584"/>
            <a:chExt cx="10281558" cy="1592182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6DFD6E84-C574-4515-BAA7-3D1CF7648DAF}"/>
                </a:ext>
              </a:extLst>
            </p:cNvPr>
            <p:cNvSpPr/>
            <p:nvPr/>
          </p:nvSpPr>
          <p:spPr>
            <a:xfrm>
              <a:off x="1045026" y="3679584"/>
              <a:ext cx="9862460" cy="42454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9" name="Conector: Curvo 38">
              <a:extLst>
                <a:ext uri="{FF2B5EF4-FFF2-40B4-BE49-F238E27FC236}">
                  <a16:creationId xmlns:a16="http://schemas.microsoft.com/office/drawing/2014/main" id="{2FDD24F9-49A9-461A-9484-7D40108BA2F8}"/>
                </a:ext>
              </a:extLst>
            </p:cNvPr>
            <p:cNvCxnSpPr>
              <a:cxnSpLocks/>
              <a:stCxn id="12" idx="1"/>
              <a:endCxn id="36" idx="1"/>
            </p:cNvCxnSpPr>
            <p:nvPr/>
          </p:nvCxnSpPr>
          <p:spPr>
            <a:xfrm rot="10800000" flipH="1">
              <a:off x="625928" y="3891856"/>
              <a:ext cx="419097" cy="1379910"/>
            </a:xfrm>
            <a:prstGeom prst="curvedConnector3">
              <a:avLst>
                <a:gd name="adj1" fmla="val -5454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8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3478-6EB3-4EF3-AD3C-10E95278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Trabalho de Desenvolvimento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BEB7343-3509-4DA0-9CD8-F6588DD93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441657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4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2E50-83A8-424F-9F09-BEF73907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uso de </a:t>
            </a:r>
            <a:r>
              <a:rPr lang="pt-BR" dirty="0" err="1"/>
              <a:t>LLMs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81DC6EB-C482-4925-9EDB-BDCFC97FB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351064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06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705200"/>
            <a:ext cx="11374544" cy="5447600"/>
          </a:xfrm>
        </p:spPr>
        <p:txBody>
          <a:bodyPr/>
          <a:lstStyle/>
          <a:p>
            <a:pPr algn="ctr"/>
            <a:r>
              <a:rPr lang="pt-BR" dirty="0"/>
              <a:t>Automação de Relatórios com IA e Python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pt-BR" smtClean="0"/>
              <a:pPr lvl="0"/>
              <a:t>2</a:t>
            </a:fld>
            <a:endParaRPr lang="pt-BR"/>
          </a:p>
        </p:txBody>
      </p:sp>
      <p:graphicFrame>
        <p:nvGraphicFramePr>
          <p:cNvPr id="5" name="Espaço Reservado para Conteúdo 8"/>
          <p:cNvGraphicFramePr>
            <a:graphicFrameLocks noGrp="1"/>
          </p:cNvGraphicFramePr>
          <p:nvPr/>
        </p:nvGraphicFramePr>
        <p:xfrm>
          <a:off x="4020966" y="688677"/>
          <a:ext cx="8007245" cy="616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6E7D8AA-BF9E-C224-70CC-E22094469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00" y="1905771"/>
            <a:ext cx="3351115" cy="335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77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38CC79-47C5-4B26-99BC-ABFC0900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de Relatórios Automáticos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62E682-E0C5-4981-8975-94EA8C8A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02" y="1474667"/>
            <a:ext cx="4171698" cy="519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5D027D-9B89-4EE2-AF7C-E4933F14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2" y="2954197"/>
            <a:ext cx="6492803" cy="2232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DAC1769-6C8A-4EAB-B9FC-7D16B20A3BAB}"/>
              </a:ext>
            </a:extLst>
          </p:cNvPr>
          <p:cNvSpPr/>
          <p:nvPr/>
        </p:nvSpPr>
        <p:spPr>
          <a:xfrm>
            <a:off x="6846137" y="3814809"/>
            <a:ext cx="576943" cy="5116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87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D260C5A-1B79-429C-8976-772B1113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do Minicurso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EE1307E-D4F0-46D8-A9FD-262F5B84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25407" r="9253" b="24684"/>
          <a:stretch/>
        </p:blipFill>
        <p:spPr bwMode="auto">
          <a:xfrm>
            <a:off x="5361355" y="3165248"/>
            <a:ext cx="3162796" cy="12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atGPT Icon Logo">
            <a:extLst>
              <a:ext uri="{FF2B5EF4-FFF2-40B4-BE49-F238E27FC236}">
                <a16:creationId xmlns:a16="http://schemas.microsoft.com/office/drawing/2014/main" id="{334A4F1A-BA78-45B9-8BD9-F5359A07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2" y="3240747"/>
            <a:ext cx="3824398" cy="11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ython Logo – PNG e Vetor – Download de Logo">
            <a:extLst>
              <a:ext uri="{FF2B5EF4-FFF2-40B4-BE49-F238E27FC236}">
                <a16:creationId xmlns:a16="http://schemas.microsoft.com/office/drawing/2014/main" id="{CF0DF069-82A2-4AC4-8EDB-178F9BA0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01" y="2754086"/>
            <a:ext cx="1884368" cy="20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1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0222-84FB-4EFC-B03B-427797C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Prompts para a Prática: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BD7EA-1BA3-4A27-97C5-F17C46007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1: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gostaria de criar um código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para preencher uma parte de um arquivo word. Para isso, eu já tenho um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chamado de "template_relatorio.docx". Eu gostaria de adicionar um texto nesse documento na parte onde tem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&lt;TEXTO&gt;</a:t>
            </a:r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52396" indent="0">
              <a:buNone/>
            </a:pPr>
            <a:b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2: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gostaria de criar um código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para ler uma planilha de informações chamado de "dados_exemplo.csv". Em seguida adicionar as informações em formato de tabela no arquivo word chamado de "template_relatorio.docx". Eu gostaria que essa tabela fosse substituída no documento na parte onde tem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&lt;TABELA&gt;</a:t>
            </a:r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6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0222-84FB-4EFC-B03B-427797C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Prompts para a Prática: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BD7EA-1BA3-4A27-97C5-F17C46007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3: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tenho uma planilha chamada de "dados_exemplo.csv" que possui quatro colunas: Nome, Idade, Departamento e Salario. Eu gostaria de criar um código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para ler essas informações e criar um gráfico mostrando os salários dos nomes cadastrados. Em seguida, eu gostaria de adicionar esse gráfico em um documento word chamado de "template_relatorio.docx". Eu gostaria que o gráfico fosse substituído no documento na parte onde tem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&lt;GRAFICO&gt;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52396" indent="0">
              <a:buNone/>
            </a:pPr>
            <a:b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4: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agora eu quero que você combine os pedidos 1, 2 e 3 em apenas um único script. Separe as importações, os métodos e a execução. O script deve receber os seguintes parâmetros (i) o documento "template_relatorio.docx" para adicionar as informações; (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o texto que vai ser inserido no documento na parte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&lt;TEXTO&gt;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do documento; (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iii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"dados exemplo.csv" com as informações da tabela para serem inseridas na parte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&lt;TABELA&gt;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do documento; e (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a geração do gráfico para ser inserido na parte de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&lt;GRAFICO&gt;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do documento.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9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43D2FF-0315-A837-7AC2-144824EEF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1CBDE3-A47C-9FCB-F7F6-A2D7735D6D6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57918"/>
            <a:ext cx="11362267" cy="4133849"/>
          </a:xfrm>
        </p:spPr>
        <p:txBody>
          <a:bodyPr>
            <a:normAutofit/>
          </a:bodyPr>
          <a:lstStyle/>
          <a:p>
            <a:pPr marL="152396" indent="0" algn="ctr">
              <a:buNone/>
            </a:pPr>
            <a:r>
              <a:rPr lang="pt-BR" sz="9600" b="1" dirty="0"/>
              <a:t>Prática!</a:t>
            </a:r>
          </a:p>
        </p:txBody>
      </p:sp>
    </p:spTree>
    <p:extLst>
      <p:ext uri="{BB962C8B-B14F-4D97-AF65-F5344CB8AC3E}">
        <p14:creationId xmlns:p14="http://schemas.microsoft.com/office/powerpoint/2010/main" val="208347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A9332-E8FD-4EBD-83C8-E843010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</p:spTree>
    <p:extLst>
      <p:ext uri="{BB962C8B-B14F-4D97-AF65-F5344CB8AC3E}">
        <p14:creationId xmlns:p14="http://schemas.microsoft.com/office/powerpoint/2010/main" val="2656978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318BD3-9155-4DD7-A811-0C7C47C7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52F070-963B-42AA-A710-40496D3E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5930771" cy="4133200"/>
          </a:xfrm>
        </p:spPr>
        <p:txBody>
          <a:bodyPr/>
          <a:lstStyle/>
          <a:p>
            <a:r>
              <a:rPr lang="pt-BR" dirty="0"/>
              <a:t>O uso do </a:t>
            </a:r>
            <a:r>
              <a:rPr lang="pt-BR" dirty="0" err="1"/>
              <a:t>ChatGPT</a:t>
            </a:r>
            <a:r>
              <a:rPr lang="pt-BR" dirty="0"/>
              <a:t> e de modelos de linguagem </a:t>
            </a:r>
            <a:r>
              <a:rPr lang="pt-BR" b="1" dirty="0"/>
              <a:t>pode transformar o desenvolvimento de código</a:t>
            </a:r>
            <a:r>
              <a:rPr lang="pt-BR" dirty="0"/>
              <a:t>, tornando-o mais </a:t>
            </a:r>
            <a:r>
              <a:rPr lang="pt-BR" b="1" dirty="0"/>
              <a:t>eficiente e produtivo. </a:t>
            </a:r>
          </a:p>
          <a:p>
            <a:endParaRPr lang="pt-BR" dirty="0"/>
          </a:p>
          <a:p>
            <a:r>
              <a:rPr lang="pt-BR" dirty="0"/>
              <a:t>No entanto, é importante </a:t>
            </a:r>
            <a:r>
              <a:rPr lang="pt-BR" b="1" dirty="0"/>
              <a:t>equilibrar a automação </a:t>
            </a:r>
            <a:r>
              <a:rPr lang="pt-BR" dirty="0"/>
              <a:t>com </a:t>
            </a:r>
            <a:r>
              <a:rPr lang="pt-BR" b="1" dirty="0"/>
              <a:t>a análise crítica </a:t>
            </a:r>
            <a:r>
              <a:rPr lang="pt-BR" dirty="0"/>
              <a:t>para garantir a qualidade do trabalho. A adoção dessas tecnologias é um passo importante rumo ao futuro da programação.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223C7CD8-21A6-4C9E-B7B4-8F7C10790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791394"/>
              </p:ext>
            </p:extLst>
          </p:nvPr>
        </p:nvGraphicFramePr>
        <p:xfrm>
          <a:off x="6106884" y="1474667"/>
          <a:ext cx="6400802" cy="435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27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37406" y="984739"/>
            <a:ext cx="10726500" cy="28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lang="pt-BR" sz="6600" dirty="0"/>
              <a:t>Oficina:</a:t>
            </a:r>
            <a:br>
              <a:rPr lang="pt-BR" sz="6600" dirty="0"/>
            </a:br>
            <a:r>
              <a:rPr lang="pt-BR" sz="6600" dirty="0"/>
              <a:t>Automação de Relatórios com IA e Python</a:t>
            </a:r>
          </a:p>
        </p:txBody>
      </p:sp>
      <p:sp>
        <p:nvSpPr>
          <p:cNvPr id="2" name="Google Shape;69;p13">
            <a:extLst>
              <a:ext uri="{FF2B5EF4-FFF2-40B4-BE49-F238E27FC236}">
                <a16:creationId xmlns:a16="http://schemas.microsoft.com/office/drawing/2014/main" id="{EFFDA00F-8643-A210-8C5E-1DE37AD23E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8666" y="4753808"/>
            <a:ext cx="5123980" cy="1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err="1"/>
              <a:t>Profº</a:t>
            </a:r>
            <a:r>
              <a:rPr lang="pt-BR" sz="2800" dirty="0"/>
              <a:t> Gustavo Miranda</a:t>
            </a:r>
            <a:br>
              <a:rPr lang="pt-BR" sz="2800" dirty="0"/>
            </a:br>
            <a:r>
              <a:rPr lang="pt-BR" sz="2800" dirty="0"/>
              <a:t>gustavo.oliveira@penedo.ufal.br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159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pt-BR" dirty="0"/>
              <a:t>Tópicos: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1085367" y="1985600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 dirty="0">
                <a:solidFill>
                  <a:srgbClr val="FFFFFF"/>
                </a:solidFill>
              </a:rPr>
              <a:t>1º</a:t>
            </a:r>
            <a:endParaRPr sz="1867" b="1" dirty="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085367" y="4254851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>
                <a:solidFill>
                  <a:srgbClr val="FFFFFF"/>
                </a:solidFill>
              </a:rPr>
              <a:t>4º</a:t>
            </a:r>
            <a:endParaRPr sz="1867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085367" y="2742017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 dirty="0">
                <a:solidFill>
                  <a:srgbClr val="FFFFFF"/>
                </a:solidFill>
              </a:rPr>
              <a:t>2º</a:t>
            </a:r>
            <a:endParaRPr sz="1867" b="1" dirty="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085367" y="3498433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>
                <a:solidFill>
                  <a:srgbClr val="FFFFFF"/>
                </a:solidFill>
              </a:rPr>
              <a:t>3º</a:t>
            </a:r>
            <a:endParaRPr sz="1867"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885200" y="1985600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/>
              <a:t>Introdução a Inteligência Artificial e </a:t>
            </a:r>
            <a:r>
              <a:rPr lang="pt-BR" sz="3200" dirty="0" err="1"/>
              <a:t>LLMs</a:t>
            </a:r>
            <a:endParaRPr sz="32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885200" y="2742033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 err="1"/>
              <a:t>ChatGPT</a:t>
            </a:r>
            <a:endParaRPr lang="pt-BR" sz="32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885200" y="3498467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/>
              <a:t>Técnicas de Prompt </a:t>
            </a:r>
            <a:r>
              <a:rPr lang="pt-BR" sz="3200" dirty="0" err="1"/>
              <a:t>Engineering</a:t>
            </a:r>
            <a:endParaRPr lang="pt-BR" sz="32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885200" y="4254900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/>
              <a:t>Automação de Relatórios com IA e Python</a:t>
            </a:r>
            <a:endParaRPr sz="3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34ABFA62-BED5-E88B-DAF3-0C4B408D759F}"/>
              </a:ext>
            </a:extLst>
          </p:cNvPr>
          <p:cNvSpPr/>
          <p:nvPr/>
        </p:nvSpPr>
        <p:spPr>
          <a:xfrm>
            <a:off x="1085367" y="5011268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 dirty="0">
                <a:solidFill>
                  <a:srgbClr val="FFFFFF"/>
                </a:solidFill>
              </a:rPr>
              <a:t>5º</a:t>
            </a:r>
            <a:endParaRPr sz="1867" b="1" dirty="0">
              <a:solidFill>
                <a:srgbClr val="FFFFFF"/>
              </a:solidFill>
            </a:endParaRPr>
          </a:p>
        </p:txBody>
      </p:sp>
      <p:sp>
        <p:nvSpPr>
          <p:cNvPr id="4" name="Google Shape;83;p14">
            <a:extLst>
              <a:ext uri="{FF2B5EF4-FFF2-40B4-BE49-F238E27FC236}">
                <a16:creationId xmlns:a16="http://schemas.microsoft.com/office/drawing/2014/main" id="{6FC7544E-548F-E84D-87AB-9041895CA64F}"/>
              </a:ext>
            </a:extLst>
          </p:cNvPr>
          <p:cNvSpPr txBox="1">
            <a:spLocks/>
          </p:cNvSpPr>
          <p:nvPr/>
        </p:nvSpPr>
        <p:spPr>
          <a:xfrm>
            <a:off x="1885200" y="5011317"/>
            <a:ext cx="9891200" cy="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3200" dirty="0"/>
              <a:t>Discussões</a:t>
            </a:r>
          </a:p>
        </p:txBody>
      </p:sp>
    </p:spTree>
    <p:extLst>
      <p:ext uri="{BB962C8B-B14F-4D97-AF65-F5344CB8AC3E}">
        <p14:creationId xmlns:p14="http://schemas.microsoft.com/office/powerpoint/2010/main" val="214071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B58A2E-E042-4EF9-9A4F-63C3F867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6" y="705200"/>
            <a:ext cx="10863419" cy="5447600"/>
          </a:xfrm>
        </p:spPr>
        <p:txBody>
          <a:bodyPr/>
          <a:lstStyle/>
          <a:p>
            <a:r>
              <a:rPr lang="pt-BR" dirty="0"/>
              <a:t>Introdução a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13975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Inteligência Artificial (IA)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6616571" cy="41332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“Podemos definir </a:t>
            </a:r>
            <a:r>
              <a:rPr lang="pt-BR" sz="2400" b="1" dirty="0"/>
              <a:t>inteligência artificial</a:t>
            </a:r>
            <a:r>
              <a:rPr lang="pt-BR" sz="2400" dirty="0"/>
              <a:t>, no grosso modo, como a </a:t>
            </a:r>
            <a:r>
              <a:rPr lang="pt-BR" sz="2400" b="1" dirty="0"/>
              <a:t>capacidade das máquinas de pensarem como seres humanos:</a:t>
            </a:r>
            <a:r>
              <a:rPr lang="pt-BR" sz="2400" dirty="0"/>
              <a:t> aprender, perceber e decidir quais caminhos seguir, de forma racional, diante de determinadas situações.”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6035407" y="3336667"/>
            <a:ext cx="2071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>
                <a:latin typeface="Times New Roman" panose="02020603050405020304" pitchFamily="18" charset="0"/>
              </a:rPr>
              <a:t> </a:t>
            </a:r>
            <a:endParaRPr lang="pt-BR" sz="7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6035407" y="3336667"/>
            <a:ext cx="2071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>
                <a:latin typeface="Times New Roman" panose="02020603050405020304" pitchFamily="18" charset="0"/>
              </a:rPr>
              <a:t> </a:t>
            </a:r>
            <a:endParaRPr lang="pt-BR" sz="700" dirty="0"/>
          </a:p>
        </p:txBody>
      </p:sp>
      <p:pic>
        <p:nvPicPr>
          <p:cNvPr id="5122" name="Picture 2" descr="ícone inteligência artificial, configurações,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70" y="2422981"/>
            <a:ext cx="3403646" cy="34036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90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41610-7A32-4C2B-91B0-DC28533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e Subáreas de Inteligência Artificial</a:t>
            </a:r>
          </a:p>
        </p:txBody>
      </p:sp>
      <p:pic>
        <p:nvPicPr>
          <p:cNvPr id="1026" name="Picture 2" descr="A inteligência artificial não é uma questão de escolha: já está entre ...">
            <a:extLst>
              <a:ext uri="{FF2B5EF4-FFF2-40B4-BE49-F238E27FC236}">
                <a16:creationId xmlns:a16="http://schemas.microsoft.com/office/drawing/2014/main" id="{FC0DE0AC-805F-4ED9-A6B6-0B85DB51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894921"/>
            <a:ext cx="7271658" cy="43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48D5F02-67E2-46B5-83B4-CB188F97C6E1}"/>
              </a:ext>
            </a:extLst>
          </p:cNvPr>
          <p:cNvSpPr/>
          <p:nvPr/>
        </p:nvSpPr>
        <p:spPr>
          <a:xfrm>
            <a:off x="8442976" y="3614057"/>
            <a:ext cx="2166257" cy="209005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LLMs</a:t>
            </a:r>
            <a:endParaRPr lang="pt-BR" sz="2800" b="1" dirty="0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5BBB20DD-64E1-47DA-8475-E099756D7DF9}"/>
              </a:ext>
            </a:extLst>
          </p:cNvPr>
          <p:cNvSpPr/>
          <p:nvPr/>
        </p:nvSpPr>
        <p:spPr>
          <a:xfrm rot="5400000">
            <a:off x="4806042" y="5382987"/>
            <a:ext cx="348342" cy="990600"/>
          </a:xfrm>
          <a:prstGeom prst="rightBrac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9045C5B9-EA71-41BF-9D26-7447F5F09C64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5400000" flipH="1" flipV="1">
            <a:off x="7078987" y="3605340"/>
            <a:ext cx="348344" cy="4545892"/>
          </a:xfrm>
          <a:prstGeom prst="curvedConnector5">
            <a:avLst>
              <a:gd name="adj1" fmla="val -153124"/>
              <a:gd name="adj2" fmla="val 55328"/>
              <a:gd name="adj3" fmla="val -9375"/>
            </a:avLst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B58A2E-E042-4EF9-9A4F-63C3F867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6" y="705200"/>
            <a:ext cx="10863419" cy="5447600"/>
          </a:xfrm>
        </p:spPr>
        <p:txBody>
          <a:bodyPr/>
          <a:lstStyle/>
          <a:p>
            <a:r>
              <a:rPr lang="pt-BR" dirty="0"/>
              <a:t>Introdução a </a:t>
            </a:r>
            <a:r>
              <a:rPr lang="pt-BR" dirty="0" err="1"/>
              <a:t>LLMs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5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AC74BC-7CD0-40A7-8701-EB57B2A6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Models (</a:t>
            </a:r>
            <a:r>
              <a:rPr lang="pt-BR" dirty="0" err="1"/>
              <a:t>LLMs</a:t>
            </a:r>
            <a:r>
              <a:rPr lang="pt-BR" dirty="0"/>
              <a:t>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A70A4-EE04-4606-98F9-8778B425D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/>
              <a:t>Modelos de linguagem de grande escala </a:t>
            </a:r>
            <a:r>
              <a:rPr lang="pt-BR" sz="2000" dirty="0"/>
              <a:t>são sistemas de inteligência artificial treinados em </a:t>
            </a:r>
            <a:r>
              <a:rPr lang="pt-BR" sz="2000" b="1" dirty="0"/>
              <a:t>vastos conjuntos de dados de texto.</a:t>
            </a:r>
            <a:r>
              <a:rPr lang="pt-BR" sz="2000" dirty="0"/>
              <a:t>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Eles </a:t>
            </a:r>
            <a:r>
              <a:rPr lang="pt-BR" sz="2000" b="1" dirty="0"/>
              <a:t>aprendem padrões e relações complexas</a:t>
            </a:r>
            <a:r>
              <a:rPr lang="pt-BR" sz="2000" dirty="0"/>
              <a:t>, permitindo a </a:t>
            </a:r>
            <a:r>
              <a:rPr lang="pt-BR" sz="2000" b="1" dirty="0"/>
              <a:t>geração de texto</a:t>
            </a:r>
            <a:r>
              <a:rPr lang="pt-BR" sz="2000" dirty="0"/>
              <a:t>, </a:t>
            </a:r>
            <a:r>
              <a:rPr lang="pt-BR" sz="2000" b="1" dirty="0"/>
              <a:t>tradução</a:t>
            </a:r>
            <a:r>
              <a:rPr lang="pt-BR" sz="2000" dirty="0"/>
              <a:t>, </a:t>
            </a:r>
            <a:r>
              <a:rPr lang="pt-BR" sz="2000" b="1" dirty="0"/>
              <a:t>resumo</a:t>
            </a:r>
            <a:r>
              <a:rPr lang="pt-BR" sz="2000" dirty="0"/>
              <a:t> e </a:t>
            </a:r>
            <a:r>
              <a:rPr lang="pt-BR" sz="2000" b="1" dirty="0"/>
              <a:t>muito mais.</a:t>
            </a:r>
          </a:p>
        </p:txBody>
      </p:sp>
      <p:pic>
        <p:nvPicPr>
          <p:cNvPr id="2050" name="Picture 2" descr="ChatGPT Icon Logo">
            <a:extLst>
              <a:ext uri="{FF2B5EF4-FFF2-40B4-BE49-F238E27FC236}">
                <a16:creationId xmlns:a16="http://schemas.microsoft.com/office/drawing/2014/main" id="{B06B0710-3E4F-44AA-B2F5-3B1BC691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18" y="4567578"/>
            <a:ext cx="4514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's Gemini: A Glimpse into the AI Future, Glitches and All">
            <a:extLst>
              <a:ext uri="{FF2B5EF4-FFF2-40B4-BE49-F238E27FC236}">
                <a16:creationId xmlns:a16="http://schemas.microsoft.com/office/drawing/2014/main" id="{0ACC696A-7D63-418C-8D41-90CE0F590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b="20005"/>
          <a:stretch/>
        </p:blipFill>
        <p:spPr bwMode="auto">
          <a:xfrm>
            <a:off x="6484873" y="4528457"/>
            <a:ext cx="4514850" cy="140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2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0666-3907-4CE7-B9D9-AC76B057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</a:t>
            </a:r>
            <a:r>
              <a:rPr lang="pt-BR" dirty="0" err="1"/>
              <a:t>LLMs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CF8D360-DFB2-4163-9731-2875D55E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09488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28904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0x - PDM- xxxx</Template>
  <TotalTime>472</TotalTime>
  <Words>1168</Words>
  <Application>Microsoft Office PowerPoint</Application>
  <PresentationFormat>Widescreen</PresentationFormat>
  <Paragraphs>128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Oswald</vt:lpstr>
      <vt:lpstr>Source Code Pro</vt:lpstr>
      <vt:lpstr>Times New Roman</vt:lpstr>
      <vt:lpstr>Modern Writer</vt:lpstr>
      <vt:lpstr>Oficina: Automação de Relatórios com IA e Python</vt:lpstr>
      <vt:lpstr>Quem sou eu?</vt:lpstr>
      <vt:lpstr>Tópicos:</vt:lpstr>
      <vt:lpstr>Introdução a Inteligência Artificial</vt:lpstr>
      <vt:lpstr>Inteligência Artificial (IA)</vt:lpstr>
      <vt:lpstr>Histórico e Subáreas de Inteligência Artificial</vt:lpstr>
      <vt:lpstr>Introdução a LLMs</vt:lpstr>
      <vt:lpstr>Large Language Models (LLMs)</vt:lpstr>
      <vt:lpstr>Características das LLMs</vt:lpstr>
      <vt:lpstr>ChatGPT</vt:lpstr>
      <vt:lpstr>ChatGPT</vt:lpstr>
      <vt:lpstr>Integração com Ferramentas de Desenvolvimento</vt:lpstr>
      <vt:lpstr>Técnicas de Prompt Engineering</vt:lpstr>
      <vt:lpstr>Técnicas de Prompt</vt:lpstr>
      <vt:lpstr>Processo para Técnicas de Prompt </vt:lpstr>
      <vt:lpstr>Exemplo de Prompt</vt:lpstr>
      <vt:lpstr>Fluxo de Trabalho de Desenvolvimento</vt:lpstr>
      <vt:lpstr>Limitações do uso de LLMs</vt:lpstr>
      <vt:lpstr>Automação de Relatórios com IA e Python</vt:lpstr>
      <vt:lpstr>Produção de Relatórios Automáticos</vt:lpstr>
      <vt:lpstr>Ferramentas do Minicurso</vt:lpstr>
      <vt:lpstr>Prompts para a Prática:</vt:lpstr>
      <vt:lpstr>Prompts para a Prática:</vt:lpstr>
      <vt:lpstr>Apresentação do PowerPoint</vt:lpstr>
      <vt:lpstr>Discussões</vt:lpstr>
      <vt:lpstr>Conclusão</vt:lpstr>
      <vt:lpstr>Oficina: Automação de Relatórios com IA 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 Programação III  (Programação Orientada a Objetos)</dc:title>
  <dc:creator>Gustavo Henrique</dc:creator>
  <cp:lastModifiedBy>Gustavo Henrique</cp:lastModifiedBy>
  <cp:revision>95</cp:revision>
  <dcterms:modified xsi:type="dcterms:W3CDTF">2024-09-11T14:14:58Z</dcterms:modified>
</cp:coreProperties>
</file>