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0"/>
  </p:notesMasterIdLst>
  <p:sldIdLst>
    <p:sldId id="256" r:id="rId2"/>
    <p:sldId id="353" r:id="rId3"/>
    <p:sldId id="326" r:id="rId4"/>
    <p:sldId id="401" r:id="rId5"/>
    <p:sldId id="292" r:id="rId6"/>
    <p:sldId id="365" r:id="rId7"/>
    <p:sldId id="366" r:id="rId8"/>
    <p:sldId id="364" r:id="rId9"/>
    <p:sldId id="370" r:id="rId10"/>
    <p:sldId id="367" r:id="rId11"/>
    <p:sldId id="383" r:id="rId12"/>
    <p:sldId id="384" r:id="rId13"/>
    <p:sldId id="385" r:id="rId14"/>
    <p:sldId id="388" r:id="rId15"/>
    <p:sldId id="389" r:id="rId16"/>
    <p:sldId id="390" r:id="rId17"/>
    <p:sldId id="394" r:id="rId18"/>
    <p:sldId id="395" r:id="rId19"/>
    <p:sldId id="391" r:id="rId20"/>
    <p:sldId id="400" r:id="rId21"/>
    <p:sldId id="392" r:id="rId22"/>
    <p:sldId id="393" r:id="rId23"/>
    <p:sldId id="396" r:id="rId24"/>
    <p:sldId id="397" r:id="rId25"/>
    <p:sldId id="398" r:id="rId26"/>
    <p:sldId id="402" r:id="rId27"/>
    <p:sldId id="403" r:id="rId28"/>
    <p:sldId id="404" r:id="rId29"/>
    <p:sldId id="405" r:id="rId30"/>
    <p:sldId id="406" r:id="rId31"/>
    <p:sldId id="399" r:id="rId32"/>
    <p:sldId id="378" r:id="rId33"/>
    <p:sldId id="408" r:id="rId34"/>
    <p:sldId id="409" r:id="rId35"/>
    <p:sldId id="410" r:id="rId36"/>
    <p:sldId id="411" r:id="rId37"/>
    <p:sldId id="407" r:id="rId38"/>
    <p:sldId id="387" r:id="rId39"/>
    <p:sldId id="372" r:id="rId40"/>
    <p:sldId id="413" r:id="rId41"/>
    <p:sldId id="412" r:id="rId42"/>
    <p:sldId id="414" r:id="rId43"/>
    <p:sldId id="415" r:id="rId44"/>
    <p:sldId id="418" r:id="rId45"/>
    <p:sldId id="419" r:id="rId46"/>
    <p:sldId id="421" r:id="rId47"/>
    <p:sldId id="420" r:id="rId48"/>
    <p:sldId id="422" r:id="rId49"/>
    <p:sldId id="423" r:id="rId50"/>
    <p:sldId id="424" r:id="rId51"/>
    <p:sldId id="426" r:id="rId52"/>
    <p:sldId id="427" r:id="rId53"/>
    <p:sldId id="428" r:id="rId54"/>
    <p:sldId id="429" r:id="rId55"/>
    <p:sldId id="380" r:id="rId56"/>
    <p:sldId id="430" r:id="rId57"/>
    <p:sldId id="381" r:id="rId58"/>
    <p:sldId id="382" r:id="rId59"/>
  </p:sldIdLst>
  <p:sldSz cx="9144000" cy="5143500" type="screen16x9"/>
  <p:notesSz cx="6858000" cy="9144000"/>
  <p:embeddedFontLst>
    <p:embeddedFont>
      <p:font typeface="Oswald" panose="00000500000000000000" pitchFamily="2" charset="0"/>
      <p:regular r:id="rId61"/>
      <p:bold r:id="rId62"/>
    </p:embeddedFont>
    <p:embeddedFont>
      <p:font typeface="Source Code Pro" panose="020B0509030403020204" pitchFamily="49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4C2F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3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GustavoHFMO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GustavoHFMO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69BB74-CC6F-4CB4-B72A-AD7B28D9C8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0732CDB-CEDE-4600-A1A7-A8F4D1DC4918}">
      <dgm:prSet custT="1"/>
      <dgm:spPr>
        <a:solidFill>
          <a:srgbClr val="A4C2F4"/>
        </a:solidFill>
      </dgm:spPr>
      <dgm:t>
        <a:bodyPr/>
        <a:lstStyle/>
        <a:p>
          <a:pPr rtl="0"/>
          <a:r>
            <a:rPr lang="pt-BR" sz="2000" b="1" dirty="0"/>
            <a:t>Professor Gustavo Miranda</a:t>
          </a:r>
          <a:r>
            <a:rPr lang="pt-BR" sz="2000" dirty="0"/>
            <a:t>:</a:t>
          </a:r>
        </a:p>
      </dgm:t>
    </dgm:pt>
    <dgm:pt modelId="{14FE3CA8-8603-4DB7-8773-2F6AEB25CA35}" type="parTrans" cxnId="{B07A7F09-4E92-4B5B-977F-841BDFB66575}">
      <dgm:prSet/>
      <dgm:spPr/>
      <dgm:t>
        <a:bodyPr/>
        <a:lstStyle/>
        <a:p>
          <a:endParaRPr lang="pt-BR"/>
        </a:p>
      </dgm:t>
    </dgm:pt>
    <dgm:pt modelId="{AC91C074-ED34-4458-A0B4-E8CEC888EC03}" type="sibTrans" cxnId="{B07A7F09-4E92-4B5B-977F-841BDFB66575}">
      <dgm:prSet/>
      <dgm:spPr/>
      <dgm:t>
        <a:bodyPr/>
        <a:lstStyle/>
        <a:p>
          <a:endParaRPr lang="pt-BR"/>
        </a:p>
      </dgm:t>
    </dgm:pt>
    <dgm:pt modelId="{26BE1913-60AE-44E5-AAE3-6578BCE55CBB}">
      <dgm:prSet custT="1"/>
      <dgm:spPr/>
      <dgm:t>
        <a:bodyPr/>
        <a:lstStyle/>
        <a:p>
          <a:pPr rtl="0"/>
          <a:r>
            <a:rPr lang="pt-BR" sz="1600" b="1" dirty="0">
              <a:solidFill>
                <a:schemeClr val="bg2"/>
              </a:solidFill>
            </a:rPr>
            <a:t>Graduado</a:t>
          </a:r>
          <a:r>
            <a:rPr lang="pt-BR" sz="1600" dirty="0">
              <a:solidFill>
                <a:schemeClr val="bg2"/>
              </a:solidFill>
            </a:rPr>
            <a:t> em Licenciatura em Computação - </a:t>
          </a:r>
          <a:r>
            <a:rPr lang="pt-BR" sz="1600" b="1" dirty="0">
              <a:solidFill>
                <a:schemeClr val="bg2"/>
              </a:solidFill>
            </a:rPr>
            <a:t>UPE</a:t>
          </a:r>
        </a:p>
      </dgm:t>
    </dgm:pt>
    <dgm:pt modelId="{6AB236D9-D812-427E-82AC-920E71CDA3A2}" type="parTrans" cxnId="{96EE0724-14F6-4C7F-875C-577137ED3661}">
      <dgm:prSet/>
      <dgm:spPr/>
      <dgm:t>
        <a:bodyPr/>
        <a:lstStyle/>
        <a:p>
          <a:endParaRPr lang="pt-BR"/>
        </a:p>
      </dgm:t>
    </dgm:pt>
    <dgm:pt modelId="{D542D2CE-6DCD-4787-AA10-AE8A6D1A30CD}" type="sibTrans" cxnId="{96EE0724-14F6-4C7F-875C-577137ED3661}">
      <dgm:prSet/>
      <dgm:spPr/>
      <dgm:t>
        <a:bodyPr/>
        <a:lstStyle/>
        <a:p>
          <a:endParaRPr lang="pt-BR"/>
        </a:p>
      </dgm:t>
    </dgm:pt>
    <dgm:pt modelId="{72E87840-4CF1-4BF5-B11E-196F6717A733}">
      <dgm:prSet custT="1"/>
      <dgm:spPr/>
      <dgm:t>
        <a:bodyPr/>
        <a:lstStyle/>
        <a:p>
          <a:pPr rtl="0"/>
          <a:r>
            <a:rPr lang="pt-BR" sz="1600" b="1" dirty="0">
              <a:solidFill>
                <a:schemeClr val="bg2"/>
              </a:solidFill>
            </a:rPr>
            <a:t>Experiência</a:t>
          </a:r>
          <a:r>
            <a:rPr lang="pt-BR" sz="1600" dirty="0">
              <a:solidFill>
                <a:schemeClr val="bg2"/>
              </a:solidFill>
            </a:rPr>
            <a:t> nos seguintes campos:</a:t>
          </a:r>
        </a:p>
      </dgm:t>
    </dgm:pt>
    <dgm:pt modelId="{AE1416F7-D87B-458C-B985-74A6F56FA8CE}" type="parTrans" cxnId="{B19A6B98-B3A2-4CE3-8AF5-4C93828E6A76}">
      <dgm:prSet/>
      <dgm:spPr/>
      <dgm:t>
        <a:bodyPr/>
        <a:lstStyle/>
        <a:p>
          <a:endParaRPr lang="pt-BR"/>
        </a:p>
      </dgm:t>
    </dgm:pt>
    <dgm:pt modelId="{063AF782-2124-4D9B-881A-F2734A34A07E}" type="sibTrans" cxnId="{B19A6B98-B3A2-4CE3-8AF5-4C93828E6A76}">
      <dgm:prSet/>
      <dgm:spPr/>
      <dgm:t>
        <a:bodyPr/>
        <a:lstStyle/>
        <a:p>
          <a:endParaRPr lang="pt-BR"/>
        </a:p>
      </dgm:t>
    </dgm:pt>
    <dgm:pt modelId="{6C50D0D9-20D6-4F5E-B863-713EC1215C39}">
      <dgm:prSet custT="1"/>
      <dgm:spPr/>
      <dgm:t>
        <a:bodyPr/>
        <a:lstStyle/>
        <a:p>
          <a:pPr rtl="0"/>
          <a:r>
            <a:rPr lang="pt-BR" sz="1600" dirty="0">
              <a:solidFill>
                <a:schemeClr val="bg2"/>
              </a:solidFill>
            </a:rPr>
            <a:t>Inteligência Artificial</a:t>
          </a:r>
        </a:p>
      </dgm:t>
    </dgm:pt>
    <dgm:pt modelId="{89CAE734-4536-4DE5-AFA7-7977F57998CF}" type="parTrans" cxnId="{8F072B5B-67DE-4C5B-9AE6-2A68CFAA5F05}">
      <dgm:prSet/>
      <dgm:spPr/>
      <dgm:t>
        <a:bodyPr/>
        <a:lstStyle/>
        <a:p>
          <a:endParaRPr lang="pt-BR"/>
        </a:p>
      </dgm:t>
    </dgm:pt>
    <dgm:pt modelId="{A1FD1F9E-4DFC-4F2B-9749-E81128F90EB9}" type="sibTrans" cxnId="{8F072B5B-67DE-4C5B-9AE6-2A68CFAA5F05}">
      <dgm:prSet/>
      <dgm:spPr/>
      <dgm:t>
        <a:bodyPr/>
        <a:lstStyle/>
        <a:p>
          <a:endParaRPr lang="pt-BR"/>
        </a:p>
      </dgm:t>
    </dgm:pt>
    <dgm:pt modelId="{29DFD6A4-A65A-4BF0-BC70-8848F225BE12}">
      <dgm:prSet custT="1"/>
      <dgm:spPr>
        <a:solidFill>
          <a:srgbClr val="A4C2F4"/>
        </a:solidFill>
      </dgm:spPr>
      <dgm:t>
        <a:bodyPr/>
        <a:lstStyle/>
        <a:p>
          <a:pPr rtl="0"/>
          <a:r>
            <a:rPr lang="pt-BR" sz="1600" b="1" dirty="0"/>
            <a:t>Informações Adicionais</a:t>
          </a:r>
        </a:p>
      </dgm:t>
    </dgm:pt>
    <dgm:pt modelId="{A24BF1EF-B4C9-42D7-B9A1-64A8A9ED414C}" type="parTrans" cxnId="{36269981-AF3D-4E68-A88A-0DFBD0E12121}">
      <dgm:prSet/>
      <dgm:spPr/>
      <dgm:t>
        <a:bodyPr/>
        <a:lstStyle/>
        <a:p>
          <a:endParaRPr lang="pt-BR"/>
        </a:p>
      </dgm:t>
    </dgm:pt>
    <dgm:pt modelId="{7537496D-4CB3-4CC1-8213-1891BB8D0F5F}" type="sibTrans" cxnId="{36269981-AF3D-4E68-A88A-0DFBD0E12121}">
      <dgm:prSet/>
      <dgm:spPr/>
      <dgm:t>
        <a:bodyPr/>
        <a:lstStyle/>
        <a:p>
          <a:endParaRPr lang="pt-BR"/>
        </a:p>
      </dgm:t>
    </dgm:pt>
    <dgm:pt modelId="{03896EE1-EA74-4BB7-BF32-B09EADCE14B6}">
      <dgm:prSet custT="1"/>
      <dgm:spPr/>
      <dgm:t>
        <a:bodyPr/>
        <a:lstStyle/>
        <a:p>
          <a:pPr rtl="0"/>
          <a:r>
            <a:rPr lang="pt-BR" sz="1600" b="0" dirty="0">
              <a:solidFill>
                <a:schemeClr val="bg2"/>
              </a:solidFill>
              <a:hlinkClick xmlns:r="http://schemas.openxmlformats.org/officeDocument/2006/relationships" r:id="rId1"/>
            </a:rPr>
            <a:t>https://github.com/</a:t>
          </a:r>
          <a:r>
            <a:rPr lang="pt-BR" sz="1600" b="1" dirty="0">
              <a:solidFill>
                <a:schemeClr val="bg2"/>
              </a:solidFill>
              <a:hlinkClick xmlns:r="http://schemas.openxmlformats.org/officeDocument/2006/relationships" r:id="rId1"/>
            </a:rPr>
            <a:t>GustavoHFMO</a:t>
          </a:r>
          <a:endParaRPr lang="pt-BR" sz="1600" b="1" dirty="0">
            <a:solidFill>
              <a:schemeClr val="bg2"/>
            </a:solidFill>
          </a:endParaRPr>
        </a:p>
      </dgm:t>
    </dgm:pt>
    <dgm:pt modelId="{A876CFE6-0689-4CAD-9919-942E0AAC7416}" type="parTrans" cxnId="{601F2103-C88D-491C-9DE6-EAAA1195B37E}">
      <dgm:prSet/>
      <dgm:spPr/>
      <dgm:t>
        <a:bodyPr/>
        <a:lstStyle/>
        <a:p>
          <a:endParaRPr lang="pt-BR"/>
        </a:p>
      </dgm:t>
    </dgm:pt>
    <dgm:pt modelId="{A869536C-8E5E-4941-A630-01AADB7F948B}" type="sibTrans" cxnId="{601F2103-C88D-491C-9DE6-EAAA1195B37E}">
      <dgm:prSet/>
      <dgm:spPr/>
      <dgm:t>
        <a:bodyPr/>
        <a:lstStyle/>
        <a:p>
          <a:endParaRPr lang="pt-BR"/>
        </a:p>
      </dgm:t>
    </dgm:pt>
    <dgm:pt modelId="{C94A1250-D407-4F14-BD44-F39FD15D0CE2}">
      <dgm:prSet custT="1"/>
      <dgm:spPr/>
      <dgm:t>
        <a:bodyPr/>
        <a:lstStyle/>
        <a:p>
          <a:pPr rtl="0"/>
          <a:r>
            <a:rPr lang="pt-BR" sz="1600" dirty="0">
              <a:solidFill>
                <a:schemeClr val="bg2"/>
              </a:solidFill>
            </a:rPr>
            <a:t>Ciência dos Dados</a:t>
          </a:r>
        </a:p>
      </dgm:t>
    </dgm:pt>
    <dgm:pt modelId="{454B8998-F040-42D3-8D30-5C4AD4C09924}" type="parTrans" cxnId="{AC339FF3-E202-49BE-B2A0-A0598CFE1D0E}">
      <dgm:prSet/>
      <dgm:spPr/>
      <dgm:t>
        <a:bodyPr/>
        <a:lstStyle/>
        <a:p>
          <a:endParaRPr lang="pt-BR"/>
        </a:p>
      </dgm:t>
    </dgm:pt>
    <dgm:pt modelId="{CBDE241A-C8FA-4570-A2B1-95C26F122588}" type="sibTrans" cxnId="{AC339FF3-E202-49BE-B2A0-A0598CFE1D0E}">
      <dgm:prSet/>
      <dgm:spPr/>
      <dgm:t>
        <a:bodyPr/>
        <a:lstStyle/>
        <a:p>
          <a:endParaRPr lang="pt-BR"/>
        </a:p>
      </dgm:t>
    </dgm:pt>
    <dgm:pt modelId="{7883282D-CE21-41E6-9F0D-9C3E0E1A2852}">
      <dgm:prSet custT="1"/>
      <dgm:spPr/>
      <dgm:t>
        <a:bodyPr/>
        <a:lstStyle/>
        <a:p>
          <a:pPr rtl="0"/>
          <a:r>
            <a:rPr lang="pt-BR" sz="1600" b="1" dirty="0">
              <a:solidFill>
                <a:schemeClr val="bg2"/>
              </a:solidFill>
            </a:rPr>
            <a:t>Doutor</a:t>
          </a:r>
          <a:r>
            <a:rPr lang="pt-BR" sz="1600" dirty="0">
              <a:solidFill>
                <a:schemeClr val="bg2"/>
              </a:solidFill>
            </a:rPr>
            <a:t> em Inteligência Computacional - </a:t>
          </a:r>
          <a:r>
            <a:rPr lang="pt-BR" sz="1600" b="1" dirty="0">
              <a:solidFill>
                <a:schemeClr val="bg2"/>
              </a:solidFill>
            </a:rPr>
            <a:t>UFPE</a:t>
          </a:r>
        </a:p>
      </dgm:t>
    </dgm:pt>
    <dgm:pt modelId="{1CE025B7-F61E-4872-9A82-7022E38C199C}" type="parTrans" cxnId="{DE64F0EE-6116-4344-9F45-6020AF614087}">
      <dgm:prSet/>
      <dgm:spPr/>
      <dgm:t>
        <a:bodyPr/>
        <a:lstStyle/>
        <a:p>
          <a:endParaRPr lang="pt-BR"/>
        </a:p>
      </dgm:t>
    </dgm:pt>
    <dgm:pt modelId="{66E4A1FA-23D6-49EA-A05D-5008A57DCA97}" type="sibTrans" cxnId="{DE64F0EE-6116-4344-9F45-6020AF614087}">
      <dgm:prSet/>
      <dgm:spPr/>
      <dgm:t>
        <a:bodyPr/>
        <a:lstStyle/>
        <a:p>
          <a:endParaRPr lang="pt-BR"/>
        </a:p>
      </dgm:t>
    </dgm:pt>
    <dgm:pt modelId="{BB297BD7-EAF0-4028-ADF1-5BB59BB489D3}">
      <dgm:prSet custT="1"/>
      <dgm:spPr/>
      <dgm:t>
        <a:bodyPr/>
        <a:lstStyle/>
        <a:p>
          <a:pPr rtl="0"/>
          <a:r>
            <a:rPr lang="pt-BR" sz="1600" b="1" dirty="0">
              <a:solidFill>
                <a:schemeClr val="bg2"/>
              </a:solidFill>
            </a:rPr>
            <a:t>Mestre</a:t>
          </a:r>
          <a:r>
            <a:rPr lang="pt-BR" sz="1600" dirty="0">
              <a:solidFill>
                <a:schemeClr val="bg2"/>
              </a:solidFill>
            </a:rPr>
            <a:t> em Inteligência Computacional - </a:t>
          </a:r>
          <a:r>
            <a:rPr lang="pt-BR" sz="1600" b="1" dirty="0">
              <a:solidFill>
                <a:schemeClr val="bg2"/>
              </a:solidFill>
            </a:rPr>
            <a:t>UFPE</a:t>
          </a:r>
        </a:p>
      </dgm:t>
    </dgm:pt>
    <dgm:pt modelId="{7C2A4145-212C-4211-8D76-ED6F8E35D5B1}" type="parTrans" cxnId="{8F1CA514-0DDD-4DEB-8319-499166E35DAA}">
      <dgm:prSet/>
      <dgm:spPr/>
      <dgm:t>
        <a:bodyPr/>
        <a:lstStyle/>
        <a:p>
          <a:endParaRPr lang="pt-BR"/>
        </a:p>
      </dgm:t>
    </dgm:pt>
    <dgm:pt modelId="{17F0853E-3669-42D7-8BD2-C68ED4CC559A}" type="sibTrans" cxnId="{8F1CA514-0DDD-4DEB-8319-499166E35DAA}">
      <dgm:prSet/>
      <dgm:spPr/>
      <dgm:t>
        <a:bodyPr/>
        <a:lstStyle/>
        <a:p>
          <a:endParaRPr lang="pt-BR"/>
        </a:p>
      </dgm:t>
    </dgm:pt>
    <dgm:pt modelId="{2D7D53A6-1745-489C-8CB6-E76F7052698C}">
      <dgm:prSet custT="1"/>
      <dgm:spPr/>
      <dgm:t>
        <a:bodyPr/>
        <a:lstStyle/>
        <a:p>
          <a:pPr rtl="0"/>
          <a:r>
            <a:rPr lang="pt-BR" sz="1600" dirty="0">
              <a:solidFill>
                <a:schemeClr val="bg2"/>
              </a:solidFill>
            </a:rPr>
            <a:t>Desenvolvimento de Software</a:t>
          </a:r>
        </a:p>
      </dgm:t>
    </dgm:pt>
    <dgm:pt modelId="{16E7493C-070A-4819-8914-C10EC27D9127}" type="parTrans" cxnId="{87613317-5FFD-44D5-8FC8-17524FB9AE17}">
      <dgm:prSet/>
      <dgm:spPr/>
      <dgm:t>
        <a:bodyPr/>
        <a:lstStyle/>
        <a:p>
          <a:endParaRPr lang="pt-BR"/>
        </a:p>
      </dgm:t>
    </dgm:pt>
    <dgm:pt modelId="{EAE71996-4D3C-4CCC-B0CA-7A8F80CED892}" type="sibTrans" cxnId="{87613317-5FFD-44D5-8FC8-17524FB9AE17}">
      <dgm:prSet/>
      <dgm:spPr/>
      <dgm:t>
        <a:bodyPr/>
        <a:lstStyle/>
        <a:p>
          <a:endParaRPr lang="pt-BR"/>
        </a:p>
      </dgm:t>
    </dgm:pt>
    <dgm:pt modelId="{D570F286-F7D1-4500-9E38-E540D22D38C2}">
      <dgm:prSet custT="1"/>
      <dgm:spPr/>
      <dgm:t>
        <a:bodyPr/>
        <a:lstStyle/>
        <a:p>
          <a:pPr rtl="0"/>
          <a:endParaRPr lang="pt-BR" sz="1600" dirty="0">
            <a:solidFill>
              <a:schemeClr val="bg2"/>
            </a:solidFill>
          </a:endParaRPr>
        </a:p>
      </dgm:t>
    </dgm:pt>
    <dgm:pt modelId="{CBA91574-E2B9-4C07-AF09-025370EC96A3}" type="parTrans" cxnId="{EB6C5BD6-ED2D-4336-B12A-C558437EF31D}">
      <dgm:prSet/>
      <dgm:spPr/>
      <dgm:t>
        <a:bodyPr/>
        <a:lstStyle/>
        <a:p>
          <a:endParaRPr lang="pt-BR"/>
        </a:p>
      </dgm:t>
    </dgm:pt>
    <dgm:pt modelId="{F529D417-AE89-4061-86FA-B371D72C29EA}" type="sibTrans" cxnId="{EB6C5BD6-ED2D-4336-B12A-C558437EF31D}">
      <dgm:prSet/>
      <dgm:spPr/>
      <dgm:t>
        <a:bodyPr/>
        <a:lstStyle/>
        <a:p>
          <a:endParaRPr lang="pt-BR"/>
        </a:p>
      </dgm:t>
    </dgm:pt>
    <dgm:pt modelId="{39B572C6-1DDF-4B4A-82AF-B9519B2D508F}">
      <dgm:prSet custT="1"/>
      <dgm:spPr/>
      <dgm:t>
        <a:bodyPr/>
        <a:lstStyle/>
        <a:p>
          <a:pPr rtl="0"/>
          <a:endParaRPr lang="pt-BR" sz="1600" b="1" dirty="0">
            <a:solidFill>
              <a:schemeClr val="bg2"/>
            </a:solidFill>
          </a:endParaRPr>
        </a:p>
      </dgm:t>
    </dgm:pt>
    <dgm:pt modelId="{9DF78BCE-DA02-472E-8633-70FBA9052E2F}" type="parTrans" cxnId="{0F884988-91A4-4410-9F1C-3220AA743E53}">
      <dgm:prSet/>
      <dgm:spPr/>
      <dgm:t>
        <a:bodyPr/>
        <a:lstStyle/>
        <a:p>
          <a:endParaRPr lang="pt-BR"/>
        </a:p>
      </dgm:t>
    </dgm:pt>
    <dgm:pt modelId="{4E2C3F6B-F721-4271-8A75-AA07D6F9C357}" type="sibTrans" cxnId="{0F884988-91A4-4410-9F1C-3220AA743E53}">
      <dgm:prSet/>
      <dgm:spPr/>
      <dgm:t>
        <a:bodyPr/>
        <a:lstStyle/>
        <a:p>
          <a:endParaRPr lang="pt-BR"/>
        </a:p>
      </dgm:t>
    </dgm:pt>
    <dgm:pt modelId="{8AA4E72B-420C-4F7D-AF70-D9C227FE35BC}">
      <dgm:prSet custT="1"/>
      <dgm:spPr/>
      <dgm:t>
        <a:bodyPr/>
        <a:lstStyle/>
        <a:p>
          <a:pPr rtl="0"/>
          <a:endParaRPr lang="pt-BR" sz="1600" b="1" dirty="0">
            <a:solidFill>
              <a:schemeClr val="bg2"/>
            </a:solidFill>
          </a:endParaRPr>
        </a:p>
      </dgm:t>
    </dgm:pt>
    <dgm:pt modelId="{1D37F8DB-2BFE-49B4-9B8B-17289451EC56}" type="parTrans" cxnId="{7CB8FE9D-5CDE-4471-8AF6-77354414DD86}">
      <dgm:prSet/>
      <dgm:spPr/>
      <dgm:t>
        <a:bodyPr/>
        <a:lstStyle/>
        <a:p>
          <a:endParaRPr lang="pt-BR"/>
        </a:p>
      </dgm:t>
    </dgm:pt>
    <dgm:pt modelId="{804DB8A4-9175-4C83-9FEB-08B94D9B52F5}" type="sibTrans" cxnId="{7CB8FE9D-5CDE-4471-8AF6-77354414DD86}">
      <dgm:prSet/>
      <dgm:spPr/>
      <dgm:t>
        <a:bodyPr/>
        <a:lstStyle/>
        <a:p>
          <a:endParaRPr lang="pt-BR"/>
        </a:p>
      </dgm:t>
    </dgm:pt>
    <dgm:pt modelId="{A3B0E9E3-35A7-46D1-9BA5-D27AAF22D93C}">
      <dgm:prSet custT="1"/>
      <dgm:spPr/>
      <dgm:t>
        <a:bodyPr/>
        <a:lstStyle/>
        <a:p>
          <a:pPr rtl="0"/>
          <a:r>
            <a:rPr lang="pt-BR" sz="1600" b="1" dirty="0">
              <a:solidFill>
                <a:schemeClr val="bg2"/>
              </a:solidFill>
            </a:rPr>
            <a:t>Oficinas</a:t>
          </a:r>
        </a:p>
      </dgm:t>
    </dgm:pt>
    <dgm:pt modelId="{A0391A34-F443-4AD7-A764-3D4C0C1E81E7}" type="parTrans" cxnId="{D5081976-0A6E-4A58-9336-2293F1272990}">
      <dgm:prSet/>
      <dgm:spPr/>
      <dgm:t>
        <a:bodyPr/>
        <a:lstStyle/>
        <a:p>
          <a:endParaRPr lang="pt-BR"/>
        </a:p>
      </dgm:t>
    </dgm:pt>
    <dgm:pt modelId="{93E38894-A9FE-479F-A9CE-88A370F78D19}" type="sibTrans" cxnId="{D5081976-0A6E-4A58-9336-2293F1272990}">
      <dgm:prSet/>
      <dgm:spPr/>
      <dgm:t>
        <a:bodyPr/>
        <a:lstStyle/>
        <a:p>
          <a:endParaRPr lang="pt-BR"/>
        </a:p>
      </dgm:t>
    </dgm:pt>
    <dgm:pt modelId="{F08A9358-EB0E-426F-A2C7-F205CAD360DF}" type="pres">
      <dgm:prSet presAssocID="{2A69BB74-CC6F-4CB4-B72A-AD7B28D9C861}" presName="linear" presStyleCnt="0">
        <dgm:presLayoutVars>
          <dgm:animLvl val="lvl"/>
          <dgm:resizeHandles val="exact"/>
        </dgm:presLayoutVars>
      </dgm:prSet>
      <dgm:spPr/>
    </dgm:pt>
    <dgm:pt modelId="{3905D684-1C44-421B-B96D-826F7AA0BF02}" type="pres">
      <dgm:prSet presAssocID="{A0732CDB-CEDE-4600-A1A7-A8F4D1DC4918}" presName="parentText" presStyleLbl="node1" presStyleIdx="0" presStyleCnt="2" custScaleY="65382">
        <dgm:presLayoutVars>
          <dgm:chMax val="0"/>
          <dgm:bulletEnabled val="1"/>
        </dgm:presLayoutVars>
      </dgm:prSet>
      <dgm:spPr/>
    </dgm:pt>
    <dgm:pt modelId="{A10868EC-4E5C-4A6C-ABCB-7892D2194B3B}" type="pres">
      <dgm:prSet presAssocID="{A0732CDB-CEDE-4600-A1A7-A8F4D1DC4918}" presName="childText" presStyleLbl="revTx" presStyleIdx="0" presStyleCnt="2">
        <dgm:presLayoutVars>
          <dgm:bulletEnabled val="1"/>
        </dgm:presLayoutVars>
      </dgm:prSet>
      <dgm:spPr/>
    </dgm:pt>
    <dgm:pt modelId="{96A5FD25-8D1F-472C-B27E-AA18D25FBB9E}" type="pres">
      <dgm:prSet presAssocID="{29DFD6A4-A65A-4BF0-BC70-8848F225BE12}" presName="parentText" presStyleLbl="node1" presStyleIdx="1" presStyleCnt="2" custScaleY="57880">
        <dgm:presLayoutVars>
          <dgm:chMax val="0"/>
          <dgm:bulletEnabled val="1"/>
        </dgm:presLayoutVars>
      </dgm:prSet>
      <dgm:spPr/>
    </dgm:pt>
    <dgm:pt modelId="{90B55815-DC0C-49D5-A5A3-92C75522AB02}" type="pres">
      <dgm:prSet presAssocID="{29DFD6A4-A65A-4BF0-BC70-8848F225BE1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01F2103-C88D-491C-9DE6-EAAA1195B37E}" srcId="{29DFD6A4-A65A-4BF0-BC70-8848F225BE12}" destId="{03896EE1-EA74-4BB7-BF32-B09EADCE14B6}" srcOrd="1" destOrd="0" parTransId="{A876CFE6-0689-4CAD-9919-942E0AAC7416}" sibTransId="{A869536C-8E5E-4941-A630-01AADB7F948B}"/>
    <dgm:cxn modelId="{B07A7F09-4E92-4B5B-977F-841BDFB66575}" srcId="{2A69BB74-CC6F-4CB4-B72A-AD7B28D9C861}" destId="{A0732CDB-CEDE-4600-A1A7-A8F4D1DC4918}" srcOrd="0" destOrd="0" parTransId="{14FE3CA8-8603-4DB7-8773-2F6AEB25CA35}" sibTransId="{AC91C074-ED34-4458-A0B4-E8CEC888EC03}"/>
    <dgm:cxn modelId="{B80B0214-1742-4268-AD2A-15B26662981F}" type="presOf" srcId="{D570F286-F7D1-4500-9E38-E540D22D38C2}" destId="{A10868EC-4E5C-4A6C-ABCB-7892D2194B3B}" srcOrd="0" destOrd="8" presId="urn:microsoft.com/office/officeart/2005/8/layout/vList2"/>
    <dgm:cxn modelId="{8F1CA514-0DDD-4DEB-8319-499166E35DAA}" srcId="{A0732CDB-CEDE-4600-A1A7-A8F4D1DC4918}" destId="{BB297BD7-EAF0-4028-ADF1-5BB59BB489D3}" srcOrd="2" destOrd="0" parTransId="{7C2A4145-212C-4211-8D76-ED6F8E35D5B1}" sibTransId="{17F0853E-3669-42D7-8BD2-C68ED4CC559A}"/>
    <dgm:cxn modelId="{87613317-5FFD-44D5-8FC8-17524FB9AE17}" srcId="{72E87840-4CF1-4BF5-B11E-196F6717A733}" destId="{2D7D53A6-1745-489C-8CB6-E76F7052698C}" srcOrd="2" destOrd="0" parTransId="{16E7493C-070A-4819-8914-C10EC27D9127}" sibTransId="{EAE71996-4D3C-4CCC-B0CA-7A8F80CED892}"/>
    <dgm:cxn modelId="{96EE0724-14F6-4C7F-875C-577137ED3661}" srcId="{A0732CDB-CEDE-4600-A1A7-A8F4D1DC4918}" destId="{26BE1913-60AE-44E5-AAE3-6578BCE55CBB}" srcOrd="3" destOrd="0" parTransId="{6AB236D9-D812-427E-82AC-920E71CDA3A2}" sibTransId="{D542D2CE-6DCD-4787-AA10-AE8A6D1A30CD}"/>
    <dgm:cxn modelId="{56A6EB27-0402-4A2C-8042-82210D913C23}" type="presOf" srcId="{72E87840-4CF1-4BF5-B11E-196F6717A733}" destId="{A10868EC-4E5C-4A6C-ABCB-7892D2194B3B}" srcOrd="0" destOrd="4" presId="urn:microsoft.com/office/officeart/2005/8/layout/vList2"/>
    <dgm:cxn modelId="{BF0A702F-A0F8-4405-B770-5EC37FA41546}" type="presOf" srcId="{03896EE1-EA74-4BB7-BF32-B09EADCE14B6}" destId="{90B55815-DC0C-49D5-A5A3-92C75522AB02}" srcOrd="0" destOrd="1" presId="urn:microsoft.com/office/officeart/2005/8/layout/vList2"/>
    <dgm:cxn modelId="{30327332-1056-4E45-86FD-8CA688FCCDC5}" type="presOf" srcId="{7883282D-CE21-41E6-9F0D-9C3E0E1A2852}" destId="{A10868EC-4E5C-4A6C-ABCB-7892D2194B3B}" srcOrd="0" destOrd="1" presId="urn:microsoft.com/office/officeart/2005/8/layout/vList2"/>
    <dgm:cxn modelId="{83400F3C-DD31-4AB8-9B37-4D47F9524CE6}" type="presOf" srcId="{39B572C6-1DDF-4B4A-82AF-B9519B2D508F}" destId="{A10868EC-4E5C-4A6C-ABCB-7892D2194B3B}" srcOrd="0" destOrd="0" presId="urn:microsoft.com/office/officeart/2005/8/layout/vList2"/>
    <dgm:cxn modelId="{8F072B5B-67DE-4C5B-9AE6-2A68CFAA5F05}" srcId="{72E87840-4CF1-4BF5-B11E-196F6717A733}" destId="{6C50D0D9-20D6-4F5E-B863-713EC1215C39}" srcOrd="0" destOrd="0" parTransId="{89CAE734-4536-4DE5-AFA7-7977F57998CF}" sibTransId="{A1FD1F9E-4DFC-4F2B-9749-E81128F90EB9}"/>
    <dgm:cxn modelId="{4AB8F65E-8F49-4323-B681-B8FDED90D1A8}" type="presOf" srcId="{A3B0E9E3-35A7-46D1-9BA5-D27AAF22D93C}" destId="{90B55815-DC0C-49D5-A5A3-92C75522AB02}" srcOrd="0" destOrd="2" presId="urn:microsoft.com/office/officeart/2005/8/layout/vList2"/>
    <dgm:cxn modelId="{D5081976-0A6E-4A58-9336-2293F1272990}" srcId="{03896EE1-EA74-4BB7-BF32-B09EADCE14B6}" destId="{A3B0E9E3-35A7-46D1-9BA5-D27AAF22D93C}" srcOrd="0" destOrd="0" parTransId="{A0391A34-F443-4AD7-A764-3D4C0C1E81E7}" sibTransId="{93E38894-A9FE-479F-A9CE-88A370F78D19}"/>
    <dgm:cxn modelId="{36269981-AF3D-4E68-A88A-0DFBD0E12121}" srcId="{2A69BB74-CC6F-4CB4-B72A-AD7B28D9C861}" destId="{29DFD6A4-A65A-4BF0-BC70-8848F225BE12}" srcOrd="1" destOrd="0" parTransId="{A24BF1EF-B4C9-42D7-B9A1-64A8A9ED414C}" sibTransId="{7537496D-4CB3-4CC1-8213-1891BB8D0F5F}"/>
    <dgm:cxn modelId="{517AF187-8D4E-40C4-B83D-EC83BF2A1BDD}" type="presOf" srcId="{6C50D0D9-20D6-4F5E-B863-713EC1215C39}" destId="{A10868EC-4E5C-4A6C-ABCB-7892D2194B3B}" srcOrd="0" destOrd="5" presId="urn:microsoft.com/office/officeart/2005/8/layout/vList2"/>
    <dgm:cxn modelId="{0F884988-91A4-4410-9F1C-3220AA743E53}" srcId="{A0732CDB-CEDE-4600-A1A7-A8F4D1DC4918}" destId="{39B572C6-1DDF-4B4A-82AF-B9519B2D508F}" srcOrd="0" destOrd="0" parTransId="{9DF78BCE-DA02-472E-8633-70FBA9052E2F}" sibTransId="{4E2C3F6B-F721-4271-8A75-AA07D6F9C357}"/>
    <dgm:cxn modelId="{E46BBF8B-681D-48B7-A233-2F295ED58EC1}" type="presOf" srcId="{26BE1913-60AE-44E5-AAE3-6578BCE55CBB}" destId="{A10868EC-4E5C-4A6C-ABCB-7892D2194B3B}" srcOrd="0" destOrd="3" presId="urn:microsoft.com/office/officeart/2005/8/layout/vList2"/>
    <dgm:cxn modelId="{35AFE68B-69C2-4B7A-BC06-2E418E4C6167}" type="presOf" srcId="{BB297BD7-EAF0-4028-ADF1-5BB59BB489D3}" destId="{A10868EC-4E5C-4A6C-ABCB-7892D2194B3B}" srcOrd="0" destOrd="2" presId="urn:microsoft.com/office/officeart/2005/8/layout/vList2"/>
    <dgm:cxn modelId="{3311938E-F606-4BE3-B35D-DD4171D2B756}" type="presOf" srcId="{C94A1250-D407-4F14-BD44-F39FD15D0CE2}" destId="{A10868EC-4E5C-4A6C-ABCB-7892D2194B3B}" srcOrd="0" destOrd="6" presId="urn:microsoft.com/office/officeart/2005/8/layout/vList2"/>
    <dgm:cxn modelId="{B19A6B98-B3A2-4CE3-8AF5-4C93828E6A76}" srcId="{A0732CDB-CEDE-4600-A1A7-A8F4D1DC4918}" destId="{72E87840-4CF1-4BF5-B11E-196F6717A733}" srcOrd="4" destOrd="0" parTransId="{AE1416F7-D87B-458C-B985-74A6F56FA8CE}" sibTransId="{063AF782-2124-4D9B-881A-F2734A34A07E}"/>
    <dgm:cxn modelId="{7CB8FE9D-5CDE-4471-8AF6-77354414DD86}" srcId="{29DFD6A4-A65A-4BF0-BC70-8848F225BE12}" destId="{8AA4E72B-420C-4F7D-AF70-D9C227FE35BC}" srcOrd="0" destOrd="0" parTransId="{1D37F8DB-2BFE-49B4-9B8B-17289451EC56}" sibTransId="{804DB8A4-9175-4C83-9FEB-08B94D9B52F5}"/>
    <dgm:cxn modelId="{553EA8A9-A606-456E-B581-2BA82CD1D201}" type="presOf" srcId="{2D7D53A6-1745-489C-8CB6-E76F7052698C}" destId="{A10868EC-4E5C-4A6C-ABCB-7892D2194B3B}" srcOrd="0" destOrd="7" presId="urn:microsoft.com/office/officeart/2005/8/layout/vList2"/>
    <dgm:cxn modelId="{3A2FBCAC-1F40-4FF7-A354-89A18650D9F1}" type="presOf" srcId="{A0732CDB-CEDE-4600-A1A7-A8F4D1DC4918}" destId="{3905D684-1C44-421B-B96D-826F7AA0BF02}" srcOrd="0" destOrd="0" presId="urn:microsoft.com/office/officeart/2005/8/layout/vList2"/>
    <dgm:cxn modelId="{4E27D6B1-75E5-41D3-A92E-D259E07E2592}" type="presOf" srcId="{29DFD6A4-A65A-4BF0-BC70-8848F225BE12}" destId="{96A5FD25-8D1F-472C-B27E-AA18D25FBB9E}" srcOrd="0" destOrd="0" presId="urn:microsoft.com/office/officeart/2005/8/layout/vList2"/>
    <dgm:cxn modelId="{EB6C5BD6-ED2D-4336-B12A-C558437EF31D}" srcId="{72E87840-4CF1-4BF5-B11E-196F6717A733}" destId="{D570F286-F7D1-4500-9E38-E540D22D38C2}" srcOrd="3" destOrd="0" parTransId="{CBA91574-E2B9-4C07-AF09-025370EC96A3}" sibTransId="{F529D417-AE89-4061-86FA-B371D72C29EA}"/>
    <dgm:cxn modelId="{9D9CC3DA-8B48-4C02-A635-40C77204F7EC}" type="presOf" srcId="{8AA4E72B-420C-4F7D-AF70-D9C227FE35BC}" destId="{90B55815-DC0C-49D5-A5A3-92C75522AB02}" srcOrd="0" destOrd="0" presId="urn:microsoft.com/office/officeart/2005/8/layout/vList2"/>
    <dgm:cxn modelId="{DE64F0EE-6116-4344-9F45-6020AF614087}" srcId="{A0732CDB-CEDE-4600-A1A7-A8F4D1DC4918}" destId="{7883282D-CE21-41E6-9F0D-9C3E0E1A2852}" srcOrd="1" destOrd="0" parTransId="{1CE025B7-F61E-4872-9A82-7022E38C199C}" sibTransId="{66E4A1FA-23D6-49EA-A05D-5008A57DCA97}"/>
    <dgm:cxn modelId="{AC339FF3-E202-49BE-B2A0-A0598CFE1D0E}" srcId="{72E87840-4CF1-4BF5-B11E-196F6717A733}" destId="{C94A1250-D407-4F14-BD44-F39FD15D0CE2}" srcOrd="1" destOrd="0" parTransId="{454B8998-F040-42D3-8D30-5C4AD4C09924}" sibTransId="{CBDE241A-C8FA-4570-A2B1-95C26F122588}"/>
    <dgm:cxn modelId="{E8FFB5FB-6694-43FF-987F-04CD85EFCA51}" type="presOf" srcId="{2A69BB74-CC6F-4CB4-B72A-AD7B28D9C861}" destId="{F08A9358-EB0E-426F-A2C7-F205CAD360DF}" srcOrd="0" destOrd="0" presId="urn:microsoft.com/office/officeart/2005/8/layout/vList2"/>
    <dgm:cxn modelId="{FE5DA5C7-DEF5-490D-BC27-986091466318}" type="presParOf" srcId="{F08A9358-EB0E-426F-A2C7-F205CAD360DF}" destId="{3905D684-1C44-421B-B96D-826F7AA0BF02}" srcOrd="0" destOrd="0" presId="urn:microsoft.com/office/officeart/2005/8/layout/vList2"/>
    <dgm:cxn modelId="{0AF5704C-AC96-4BDA-9352-DF2067FAFA60}" type="presParOf" srcId="{F08A9358-EB0E-426F-A2C7-F205CAD360DF}" destId="{A10868EC-4E5C-4A6C-ABCB-7892D2194B3B}" srcOrd="1" destOrd="0" presId="urn:microsoft.com/office/officeart/2005/8/layout/vList2"/>
    <dgm:cxn modelId="{CD44ABA9-97CC-4B09-9F1C-E05638078807}" type="presParOf" srcId="{F08A9358-EB0E-426F-A2C7-F205CAD360DF}" destId="{96A5FD25-8D1F-472C-B27E-AA18D25FBB9E}" srcOrd="2" destOrd="0" presId="urn:microsoft.com/office/officeart/2005/8/layout/vList2"/>
    <dgm:cxn modelId="{356324BC-2686-445E-8E37-7E941CA75F07}" type="presParOf" srcId="{F08A9358-EB0E-426F-A2C7-F205CAD360DF}" destId="{90B55815-DC0C-49D5-A5A3-92C75522AB0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CFFDA0-BFE3-4BF5-BE3E-33875006F61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B2DBCE4-CF21-4C41-A395-9CE29903827A}">
      <dgm:prSet/>
      <dgm:spPr/>
      <dgm:t>
        <a:bodyPr/>
        <a:lstStyle/>
        <a:p>
          <a:pPr algn="ctr"/>
          <a:r>
            <a:rPr lang="pt-BR" b="0" i="0" dirty="0">
              <a:solidFill>
                <a:schemeClr val="bg2">
                  <a:lumMod val="50000"/>
                </a:schemeClr>
              </a:solidFill>
            </a:rPr>
            <a:t>Treinados em </a:t>
          </a:r>
          <a:r>
            <a:rPr lang="pt-BR" b="1" i="0" dirty="0">
              <a:solidFill>
                <a:schemeClr val="bg2">
                  <a:lumMod val="50000"/>
                </a:schemeClr>
              </a:solidFill>
            </a:rPr>
            <a:t>dados massivos</a:t>
          </a:r>
          <a:r>
            <a:rPr lang="pt-BR" b="0" i="0" dirty="0">
              <a:solidFill>
                <a:schemeClr val="bg2">
                  <a:lumMod val="50000"/>
                </a:schemeClr>
              </a:solidFill>
            </a:rPr>
            <a:t>, esses modelos desenvolvem uma </a:t>
          </a:r>
          <a:r>
            <a:rPr lang="pt-BR" b="1" i="0" dirty="0">
              <a:solidFill>
                <a:schemeClr val="bg2">
                  <a:lumMod val="50000"/>
                </a:schemeClr>
              </a:solidFill>
            </a:rPr>
            <a:t>compreensão profunda da linguagem humana</a:t>
          </a:r>
          <a:r>
            <a:rPr lang="pt-BR" b="0" i="0" dirty="0">
              <a:solidFill>
                <a:schemeClr val="bg2">
                  <a:lumMod val="50000"/>
                </a:schemeClr>
              </a:solidFill>
            </a:rPr>
            <a:t>, reconhecendo padrões e contextos.</a:t>
          </a:r>
          <a:endParaRPr lang="pt-BR" dirty="0">
            <a:solidFill>
              <a:schemeClr val="bg2">
                <a:lumMod val="50000"/>
              </a:schemeClr>
            </a:solidFill>
          </a:endParaRPr>
        </a:p>
      </dgm:t>
    </dgm:pt>
    <dgm:pt modelId="{548A8BBB-EE48-47BB-8982-D4075E47B009}" type="parTrans" cxnId="{8AD0386B-0FDE-47FF-A5B7-06E14D84B5B9}">
      <dgm:prSet/>
      <dgm:spPr/>
      <dgm:t>
        <a:bodyPr/>
        <a:lstStyle/>
        <a:p>
          <a:pPr algn="ctr"/>
          <a:endParaRPr lang="pt-BR"/>
        </a:p>
      </dgm:t>
    </dgm:pt>
    <dgm:pt modelId="{1B3697DF-1B1B-4692-814E-8E2A4E1EE2D3}" type="sibTrans" cxnId="{8AD0386B-0FDE-47FF-A5B7-06E14D84B5B9}">
      <dgm:prSet/>
      <dgm:spPr/>
      <dgm:t>
        <a:bodyPr/>
        <a:lstStyle/>
        <a:p>
          <a:pPr algn="ctr"/>
          <a:endParaRPr lang="pt-BR"/>
        </a:p>
      </dgm:t>
    </dgm:pt>
    <dgm:pt modelId="{8BFFCD8D-9AF8-4B8A-9547-A0DB0D9AE140}">
      <dgm:prSet/>
      <dgm:spPr/>
      <dgm:t>
        <a:bodyPr/>
        <a:lstStyle/>
        <a:p>
          <a:pPr algn="ctr"/>
          <a:r>
            <a:rPr lang="pt-BR" b="0" i="0" dirty="0">
              <a:solidFill>
                <a:schemeClr val="bg2">
                  <a:lumMod val="50000"/>
                </a:schemeClr>
              </a:solidFill>
            </a:rPr>
            <a:t>Capazes </a:t>
          </a:r>
          <a:r>
            <a:rPr lang="pt-BR" b="1" i="0" dirty="0">
              <a:solidFill>
                <a:schemeClr val="bg2">
                  <a:lumMod val="50000"/>
                </a:schemeClr>
              </a:solidFill>
            </a:rPr>
            <a:t>de produzir texto coerente </a:t>
          </a:r>
          <a:r>
            <a:rPr lang="pt-BR" b="0" i="0" dirty="0">
              <a:solidFill>
                <a:schemeClr val="bg2">
                  <a:lumMod val="50000"/>
                </a:schemeClr>
              </a:solidFill>
            </a:rPr>
            <a:t>e relevante em diversos estilos e formatos, como artigos, poemas e código.</a:t>
          </a:r>
          <a:endParaRPr lang="pt-BR" dirty="0">
            <a:solidFill>
              <a:schemeClr val="bg2">
                <a:lumMod val="50000"/>
              </a:schemeClr>
            </a:solidFill>
          </a:endParaRPr>
        </a:p>
      </dgm:t>
    </dgm:pt>
    <dgm:pt modelId="{A4166362-7B3A-4DCD-8E2D-603D497D2FFE}" type="parTrans" cxnId="{DD4595A3-305C-4829-87ED-4D1CA9A9B516}">
      <dgm:prSet/>
      <dgm:spPr/>
      <dgm:t>
        <a:bodyPr/>
        <a:lstStyle/>
        <a:p>
          <a:pPr algn="ctr"/>
          <a:endParaRPr lang="pt-BR"/>
        </a:p>
      </dgm:t>
    </dgm:pt>
    <dgm:pt modelId="{50CE99EE-066F-43C4-94E5-0EACF4E23869}" type="sibTrans" cxnId="{DD4595A3-305C-4829-87ED-4D1CA9A9B516}">
      <dgm:prSet/>
      <dgm:spPr/>
      <dgm:t>
        <a:bodyPr/>
        <a:lstStyle/>
        <a:p>
          <a:pPr algn="ctr"/>
          <a:endParaRPr lang="pt-BR"/>
        </a:p>
      </dgm:t>
    </dgm:pt>
    <dgm:pt modelId="{14DC3DDC-5200-43AC-9B9B-F586F2F00D18}">
      <dgm:prSet/>
      <dgm:spPr/>
      <dgm:t>
        <a:bodyPr/>
        <a:lstStyle/>
        <a:p>
          <a:pPr algn="ctr"/>
          <a:r>
            <a:rPr lang="pt-BR" b="1" i="0" dirty="0"/>
            <a:t>Compreensão da Linguagem</a:t>
          </a:r>
          <a:endParaRPr lang="pt-BR" b="1" dirty="0"/>
        </a:p>
      </dgm:t>
    </dgm:pt>
    <dgm:pt modelId="{C2291276-2FE0-45E1-82F9-44288C0B3409}" type="parTrans" cxnId="{A5818454-EA36-4E5F-9411-DF7150B0A82C}">
      <dgm:prSet/>
      <dgm:spPr/>
      <dgm:t>
        <a:bodyPr/>
        <a:lstStyle/>
        <a:p>
          <a:pPr algn="ctr"/>
          <a:endParaRPr lang="pt-BR"/>
        </a:p>
      </dgm:t>
    </dgm:pt>
    <dgm:pt modelId="{ABCF5AA4-0839-4E82-8AB8-6B61CC59E730}" type="sibTrans" cxnId="{A5818454-EA36-4E5F-9411-DF7150B0A82C}">
      <dgm:prSet/>
      <dgm:spPr/>
      <dgm:t>
        <a:bodyPr/>
        <a:lstStyle/>
        <a:p>
          <a:pPr algn="ctr"/>
          <a:endParaRPr lang="pt-BR"/>
        </a:p>
      </dgm:t>
    </dgm:pt>
    <dgm:pt modelId="{F3636DBF-AE1C-4471-A36B-795755F8E0F5}">
      <dgm:prSet/>
      <dgm:spPr/>
      <dgm:t>
        <a:bodyPr/>
        <a:lstStyle/>
        <a:p>
          <a:pPr algn="ctr"/>
          <a:r>
            <a:rPr lang="pt-BR" b="1" dirty="0"/>
            <a:t>Capacidade de Aprendizado</a:t>
          </a:r>
        </a:p>
      </dgm:t>
    </dgm:pt>
    <dgm:pt modelId="{72930657-D0B6-4030-830E-03517A6AA31B}" type="parTrans" cxnId="{3E2A15DD-53DA-4B51-995B-95D744745A05}">
      <dgm:prSet/>
      <dgm:spPr/>
      <dgm:t>
        <a:bodyPr/>
        <a:lstStyle/>
        <a:p>
          <a:pPr algn="ctr"/>
          <a:endParaRPr lang="pt-BR"/>
        </a:p>
      </dgm:t>
    </dgm:pt>
    <dgm:pt modelId="{50101887-6C0F-4D30-BE91-47EB9AA919A2}" type="sibTrans" cxnId="{3E2A15DD-53DA-4B51-995B-95D744745A05}">
      <dgm:prSet/>
      <dgm:spPr/>
      <dgm:t>
        <a:bodyPr/>
        <a:lstStyle/>
        <a:p>
          <a:pPr algn="ctr"/>
          <a:endParaRPr lang="pt-BR"/>
        </a:p>
      </dgm:t>
    </dgm:pt>
    <dgm:pt modelId="{70684B5E-0D6C-464A-A35B-E5F3BCE14936}">
      <dgm:prSet/>
      <dgm:spPr/>
      <dgm:t>
        <a:bodyPr/>
        <a:lstStyle/>
        <a:p>
          <a:pPr algn="ctr"/>
          <a:r>
            <a:rPr lang="pt-BR" b="1" i="0" dirty="0"/>
            <a:t>Geração de Texto</a:t>
          </a:r>
          <a:endParaRPr lang="pt-BR" b="1" dirty="0"/>
        </a:p>
      </dgm:t>
    </dgm:pt>
    <dgm:pt modelId="{3B33820C-9C6F-45F0-BA46-AD685FC48FE4}" type="parTrans" cxnId="{C01F8C3F-3461-42EC-BEFB-15D8F3329867}">
      <dgm:prSet/>
      <dgm:spPr/>
      <dgm:t>
        <a:bodyPr/>
        <a:lstStyle/>
        <a:p>
          <a:pPr algn="ctr"/>
          <a:endParaRPr lang="pt-BR"/>
        </a:p>
      </dgm:t>
    </dgm:pt>
    <dgm:pt modelId="{3E02B295-ECCE-4278-918F-495234B5A9E9}" type="sibTrans" cxnId="{C01F8C3F-3461-42EC-BEFB-15D8F3329867}">
      <dgm:prSet/>
      <dgm:spPr/>
      <dgm:t>
        <a:bodyPr/>
        <a:lstStyle/>
        <a:p>
          <a:pPr algn="ctr"/>
          <a:endParaRPr lang="pt-BR"/>
        </a:p>
      </dgm:t>
    </dgm:pt>
    <dgm:pt modelId="{A3521EAA-829D-4F56-AFD8-65FE8398B519}">
      <dgm:prSet/>
      <dgm:spPr/>
      <dgm:t>
        <a:bodyPr/>
        <a:lstStyle/>
        <a:p>
          <a:pPr algn="ctr"/>
          <a:r>
            <a:rPr lang="pt-BR" b="0" i="0" dirty="0">
              <a:solidFill>
                <a:schemeClr val="bg2">
                  <a:lumMod val="50000"/>
                </a:schemeClr>
              </a:solidFill>
            </a:rPr>
            <a:t>Possuem a capacidade de </a:t>
          </a:r>
          <a:r>
            <a:rPr lang="pt-BR" b="1" i="0" dirty="0">
              <a:solidFill>
                <a:schemeClr val="bg2">
                  <a:lumMod val="50000"/>
                </a:schemeClr>
              </a:solidFill>
            </a:rPr>
            <a:t>interpretar e entender a linguagem natural</a:t>
          </a:r>
          <a:r>
            <a:rPr lang="pt-BR" b="0" i="0" dirty="0">
              <a:solidFill>
                <a:schemeClr val="bg2">
                  <a:lumMod val="50000"/>
                </a:schemeClr>
              </a:solidFill>
            </a:rPr>
            <a:t>, realizando tarefas como tradução, resumo e resposta a perguntas.</a:t>
          </a:r>
          <a:endParaRPr lang="pt-BR" b="0" dirty="0">
            <a:solidFill>
              <a:schemeClr val="bg2">
                <a:lumMod val="50000"/>
              </a:schemeClr>
            </a:solidFill>
          </a:endParaRPr>
        </a:p>
      </dgm:t>
    </dgm:pt>
    <dgm:pt modelId="{F4C9FF27-DAF6-444A-B5FC-AF4C22B00EB4}" type="parTrans" cxnId="{85F4DCAA-1F1B-4885-9EFA-5EB729C98AB0}">
      <dgm:prSet/>
      <dgm:spPr/>
      <dgm:t>
        <a:bodyPr/>
        <a:lstStyle/>
        <a:p>
          <a:pPr algn="ctr"/>
          <a:endParaRPr lang="pt-BR"/>
        </a:p>
      </dgm:t>
    </dgm:pt>
    <dgm:pt modelId="{E62D4629-F191-41CC-A26A-60D89AAF0270}" type="sibTrans" cxnId="{85F4DCAA-1F1B-4885-9EFA-5EB729C98AB0}">
      <dgm:prSet/>
      <dgm:spPr/>
      <dgm:t>
        <a:bodyPr/>
        <a:lstStyle/>
        <a:p>
          <a:pPr algn="ctr"/>
          <a:endParaRPr lang="pt-BR"/>
        </a:p>
      </dgm:t>
    </dgm:pt>
    <dgm:pt modelId="{5AAE1F0F-FA2B-45DB-8D4F-6FB99453F845}" type="pres">
      <dgm:prSet presAssocID="{79CFFDA0-BFE3-4BF5-BE3E-33875006F619}" presName="Name0" presStyleCnt="0">
        <dgm:presLayoutVars>
          <dgm:dir/>
          <dgm:animLvl val="lvl"/>
          <dgm:resizeHandles val="exact"/>
        </dgm:presLayoutVars>
      </dgm:prSet>
      <dgm:spPr/>
    </dgm:pt>
    <dgm:pt modelId="{B0B9910B-F957-4292-80DA-F881B45F43A0}" type="pres">
      <dgm:prSet presAssocID="{F3636DBF-AE1C-4471-A36B-795755F8E0F5}" presName="composite" presStyleCnt="0"/>
      <dgm:spPr/>
    </dgm:pt>
    <dgm:pt modelId="{BCC6320D-CC5B-45A7-B1D2-856A29C60416}" type="pres">
      <dgm:prSet presAssocID="{F3636DBF-AE1C-4471-A36B-795755F8E0F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4B46798-A46B-4057-9BAE-36506FD90AB4}" type="pres">
      <dgm:prSet presAssocID="{F3636DBF-AE1C-4471-A36B-795755F8E0F5}" presName="desTx" presStyleLbl="alignAccFollowNode1" presStyleIdx="0" presStyleCnt="3">
        <dgm:presLayoutVars>
          <dgm:bulletEnabled val="1"/>
        </dgm:presLayoutVars>
      </dgm:prSet>
      <dgm:spPr/>
    </dgm:pt>
    <dgm:pt modelId="{FC714248-7448-4822-8330-C7A3D1DAB353}" type="pres">
      <dgm:prSet presAssocID="{50101887-6C0F-4D30-BE91-47EB9AA919A2}" presName="space" presStyleCnt="0"/>
      <dgm:spPr/>
    </dgm:pt>
    <dgm:pt modelId="{98B73248-1CDA-44B3-8291-7D44E8B13B5C}" type="pres">
      <dgm:prSet presAssocID="{70684B5E-0D6C-464A-A35B-E5F3BCE14936}" presName="composite" presStyleCnt="0"/>
      <dgm:spPr/>
    </dgm:pt>
    <dgm:pt modelId="{916DEAC5-93E2-4DB5-B2C8-E118F375C416}" type="pres">
      <dgm:prSet presAssocID="{70684B5E-0D6C-464A-A35B-E5F3BCE1493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FECE934-9E1C-4DE0-A7D8-9BBE046F49FF}" type="pres">
      <dgm:prSet presAssocID="{70684B5E-0D6C-464A-A35B-E5F3BCE14936}" presName="desTx" presStyleLbl="alignAccFollowNode1" presStyleIdx="1" presStyleCnt="3">
        <dgm:presLayoutVars>
          <dgm:bulletEnabled val="1"/>
        </dgm:presLayoutVars>
      </dgm:prSet>
      <dgm:spPr/>
    </dgm:pt>
    <dgm:pt modelId="{696754F0-C1E4-4A9D-A809-5045A4B4EAB7}" type="pres">
      <dgm:prSet presAssocID="{3E02B295-ECCE-4278-918F-495234B5A9E9}" presName="space" presStyleCnt="0"/>
      <dgm:spPr/>
    </dgm:pt>
    <dgm:pt modelId="{E271155E-11DE-4A88-A605-09F4FEF5D61B}" type="pres">
      <dgm:prSet presAssocID="{14DC3DDC-5200-43AC-9B9B-F586F2F00D18}" presName="composite" presStyleCnt="0"/>
      <dgm:spPr/>
    </dgm:pt>
    <dgm:pt modelId="{127E7196-6969-4BA8-81AB-9B045FFCA12E}" type="pres">
      <dgm:prSet presAssocID="{14DC3DDC-5200-43AC-9B9B-F586F2F00D1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50E0B6B-67BE-4DB4-8E5F-02C5E9CF4657}" type="pres">
      <dgm:prSet presAssocID="{14DC3DDC-5200-43AC-9B9B-F586F2F00D1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652461C-5CC4-4AD6-B1F3-D3FBC8461315}" type="presOf" srcId="{79CFFDA0-BFE3-4BF5-BE3E-33875006F619}" destId="{5AAE1F0F-FA2B-45DB-8D4F-6FB99453F845}" srcOrd="0" destOrd="0" presId="urn:microsoft.com/office/officeart/2005/8/layout/hList1"/>
    <dgm:cxn modelId="{56096934-540F-4998-B488-B5795A9D8441}" type="presOf" srcId="{A3521EAA-829D-4F56-AFD8-65FE8398B519}" destId="{B50E0B6B-67BE-4DB4-8E5F-02C5E9CF4657}" srcOrd="0" destOrd="0" presId="urn:microsoft.com/office/officeart/2005/8/layout/hList1"/>
    <dgm:cxn modelId="{C01F8C3F-3461-42EC-BEFB-15D8F3329867}" srcId="{79CFFDA0-BFE3-4BF5-BE3E-33875006F619}" destId="{70684B5E-0D6C-464A-A35B-E5F3BCE14936}" srcOrd="1" destOrd="0" parTransId="{3B33820C-9C6F-45F0-BA46-AD685FC48FE4}" sibTransId="{3E02B295-ECCE-4278-918F-495234B5A9E9}"/>
    <dgm:cxn modelId="{1FB48A5D-3797-42C0-9A49-D9D9167063AF}" type="presOf" srcId="{8BFFCD8D-9AF8-4B8A-9547-A0DB0D9AE140}" destId="{CFECE934-9E1C-4DE0-A7D8-9BBE046F49FF}" srcOrd="0" destOrd="0" presId="urn:microsoft.com/office/officeart/2005/8/layout/hList1"/>
    <dgm:cxn modelId="{E2BD7C63-E890-4970-8D02-E39800E76DE7}" type="presOf" srcId="{14DC3DDC-5200-43AC-9B9B-F586F2F00D18}" destId="{127E7196-6969-4BA8-81AB-9B045FFCA12E}" srcOrd="0" destOrd="0" presId="urn:microsoft.com/office/officeart/2005/8/layout/hList1"/>
    <dgm:cxn modelId="{8AD0386B-0FDE-47FF-A5B7-06E14D84B5B9}" srcId="{F3636DBF-AE1C-4471-A36B-795755F8E0F5}" destId="{FB2DBCE4-CF21-4C41-A395-9CE29903827A}" srcOrd="0" destOrd="0" parTransId="{548A8BBB-EE48-47BB-8982-D4075E47B009}" sibTransId="{1B3697DF-1B1B-4692-814E-8E2A4E1EE2D3}"/>
    <dgm:cxn modelId="{A5818454-EA36-4E5F-9411-DF7150B0A82C}" srcId="{79CFFDA0-BFE3-4BF5-BE3E-33875006F619}" destId="{14DC3DDC-5200-43AC-9B9B-F586F2F00D18}" srcOrd="2" destOrd="0" parTransId="{C2291276-2FE0-45E1-82F9-44288C0B3409}" sibTransId="{ABCF5AA4-0839-4E82-8AB8-6B61CC59E730}"/>
    <dgm:cxn modelId="{94D21879-650F-4658-A474-5373E4D31F1B}" type="presOf" srcId="{F3636DBF-AE1C-4471-A36B-795755F8E0F5}" destId="{BCC6320D-CC5B-45A7-B1D2-856A29C60416}" srcOrd="0" destOrd="0" presId="urn:microsoft.com/office/officeart/2005/8/layout/hList1"/>
    <dgm:cxn modelId="{9AF44EA2-A56B-4F27-A3D1-3D1FCC0425C0}" type="presOf" srcId="{70684B5E-0D6C-464A-A35B-E5F3BCE14936}" destId="{916DEAC5-93E2-4DB5-B2C8-E118F375C416}" srcOrd="0" destOrd="0" presId="urn:microsoft.com/office/officeart/2005/8/layout/hList1"/>
    <dgm:cxn modelId="{DD4595A3-305C-4829-87ED-4D1CA9A9B516}" srcId="{70684B5E-0D6C-464A-A35B-E5F3BCE14936}" destId="{8BFFCD8D-9AF8-4B8A-9547-A0DB0D9AE140}" srcOrd="0" destOrd="0" parTransId="{A4166362-7B3A-4DCD-8E2D-603D497D2FFE}" sibTransId="{50CE99EE-066F-43C4-94E5-0EACF4E23869}"/>
    <dgm:cxn modelId="{85F4DCAA-1F1B-4885-9EFA-5EB729C98AB0}" srcId="{14DC3DDC-5200-43AC-9B9B-F586F2F00D18}" destId="{A3521EAA-829D-4F56-AFD8-65FE8398B519}" srcOrd="0" destOrd="0" parTransId="{F4C9FF27-DAF6-444A-B5FC-AF4C22B00EB4}" sibTransId="{E62D4629-F191-41CC-A26A-60D89AAF0270}"/>
    <dgm:cxn modelId="{3E2A15DD-53DA-4B51-995B-95D744745A05}" srcId="{79CFFDA0-BFE3-4BF5-BE3E-33875006F619}" destId="{F3636DBF-AE1C-4471-A36B-795755F8E0F5}" srcOrd="0" destOrd="0" parTransId="{72930657-D0B6-4030-830E-03517A6AA31B}" sibTransId="{50101887-6C0F-4D30-BE91-47EB9AA919A2}"/>
    <dgm:cxn modelId="{A5C03DFB-B70D-48D2-91EE-E1DA09726878}" type="presOf" srcId="{FB2DBCE4-CF21-4C41-A395-9CE29903827A}" destId="{F4B46798-A46B-4057-9BAE-36506FD90AB4}" srcOrd="0" destOrd="0" presId="urn:microsoft.com/office/officeart/2005/8/layout/hList1"/>
    <dgm:cxn modelId="{C909EFB1-BD3F-40B9-97F5-428C578B5658}" type="presParOf" srcId="{5AAE1F0F-FA2B-45DB-8D4F-6FB99453F845}" destId="{B0B9910B-F957-4292-80DA-F881B45F43A0}" srcOrd="0" destOrd="0" presId="urn:microsoft.com/office/officeart/2005/8/layout/hList1"/>
    <dgm:cxn modelId="{6F191DF7-F20B-41D7-8CCE-6D71B27AD3D4}" type="presParOf" srcId="{B0B9910B-F957-4292-80DA-F881B45F43A0}" destId="{BCC6320D-CC5B-45A7-B1D2-856A29C60416}" srcOrd="0" destOrd="0" presId="urn:microsoft.com/office/officeart/2005/8/layout/hList1"/>
    <dgm:cxn modelId="{2EAED152-8A74-4C53-A56B-40787A92C6B8}" type="presParOf" srcId="{B0B9910B-F957-4292-80DA-F881B45F43A0}" destId="{F4B46798-A46B-4057-9BAE-36506FD90AB4}" srcOrd="1" destOrd="0" presId="urn:microsoft.com/office/officeart/2005/8/layout/hList1"/>
    <dgm:cxn modelId="{255782D3-9EDE-46E2-A629-184FFC8A8CE2}" type="presParOf" srcId="{5AAE1F0F-FA2B-45DB-8D4F-6FB99453F845}" destId="{FC714248-7448-4822-8330-C7A3D1DAB353}" srcOrd="1" destOrd="0" presId="urn:microsoft.com/office/officeart/2005/8/layout/hList1"/>
    <dgm:cxn modelId="{C4664572-A658-4D4A-A31D-1F5646F34954}" type="presParOf" srcId="{5AAE1F0F-FA2B-45DB-8D4F-6FB99453F845}" destId="{98B73248-1CDA-44B3-8291-7D44E8B13B5C}" srcOrd="2" destOrd="0" presId="urn:microsoft.com/office/officeart/2005/8/layout/hList1"/>
    <dgm:cxn modelId="{8A227A6E-4C96-4A23-A510-507FB29C9C59}" type="presParOf" srcId="{98B73248-1CDA-44B3-8291-7D44E8B13B5C}" destId="{916DEAC5-93E2-4DB5-B2C8-E118F375C416}" srcOrd="0" destOrd="0" presId="urn:microsoft.com/office/officeart/2005/8/layout/hList1"/>
    <dgm:cxn modelId="{AF034C97-56CC-4ED8-A77B-A61A7F79B727}" type="presParOf" srcId="{98B73248-1CDA-44B3-8291-7D44E8B13B5C}" destId="{CFECE934-9E1C-4DE0-A7D8-9BBE046F49FF}" srcOrd="1" destOrd="0" presId="urn:microsoft.com/office/officeart/2005/8/layout/hList1"/>
    <dgm:cxn modelId="{33B48D87-9F3E-4A18-ADBD-CD2196A4292F}" type="presParOf" srcId="{5AAE1F0F-FA2B-45DB-8D4F-6FB99453F845}" destId="{696754F0-C1E4-4A9D-A809-5045A4B4EAB7}" srcOrd="3" destOrd="0" presId="urn:microsoft.com/office/officeart/2005/8/layout/hList1"/>
    <dgm:cxn modelId="{2976FB22-018E-4B90-ACBE-E17CF835A848}" type="presParOf" srcId="{5AAE1F0F-FA2B-45DB-8D4F-6FB99453F845}" destId="{E271155E-11DE-4A88-A605-09F4FEF5D61B}" srcOrd="4" destOrd="0" presId="urn:microsoft.com/office/officeart/2005/8/layout/hList1"/>
    <dgm:cxn modelId="{371FF1B8-9E79-426A-B78C-0F45EBAC0CA5}" type="presParOf" srcId="{E271155E-11DE-4A88-A605-09F4FEF5D61B}" destId="{127E7196-6969-4BA8-81AB-9B045FFCA12E}" srcOrd="0" destOrd="0" presId="urn:microsoft.com/office/officeart/2005/8/layout/hList1"/>
    <dgm:cxn modelId="{F5844C23-C0E6-4FAB-A789-76AACA2CE201}" type="presParOf" srcId="{E271155E-11DE-4A88-A605-09F4FEF5D61B}" destId="{B50E0B6B-67BE-4DB4-8E5F-02C5E9CF465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8666FD-28A7-4A73-B8F5-9B5037D62C06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pt-BR"/>
        </a:p>
      </dgm:t>
    </dgm:pt>
    <dgm:pt modelId="{4C99DCFA-4587-4F9A-83D0-F3CEF2F7F9AF}">
      <dgm:prSet/>
      <dgm:spPr/>
      <dgm:t>
        <a:bodyPr/>
        <a:lstStyle/>
        <a:p>
          <a:pPr algn="ctr"/>
          <a:r>
            <a:rPr lang="pt-BR" b="1" i="0" baseline="0" dirty="0">
              <a:solidFill>
                <a:srgbClr val="FFFFFF"/>
              </a:solidFill>
            </a:rPr>
            <a:t>Falta de compreensão contextual</a:t>
          </a:r>
          <a:r>
            <a:rPr lang="pt-BR" b="0" i="0" baseline="0" dirty="0">
              <a:solidFill>
                <a:srgbClr val="FFFFFF"/>
              </a:solidFill>
            </a:rPr>
            <a:t>: </a:t>
          </a:r>
          <a:endParaRPr lang="pt-BR" dirty="0">
            <a:solidFill>
              <a:srgbClr val="FFFFFF"/>
            </a:solidFill>
          </a:endParaRPr>
        </a:p>
      </dgm:t>
    </dgm:pt>
    <dgm:pt modelId="{4737FECB-2EA9-4FFE-823E-F5E564E5CE40}" type="parTrans" cxnId="{534F1540-1E53-40A5-92F8-3A0A1FFA7E4C}">
      <dgm:prSet/>
      <dgm:spPr/>
      <dgm:t>
        <a:bodyPr/>
        <a:lstStyle/>
        <a:p>
          <a:pPr algn="ctr"/>
          <a:endParaRPr lang="pt-BR">
            <a:solidFill>
              <a:schemeClr val="bg2"/>
            </a:solidFill>
          </a:endParaRPr>
        </a:p>
      </dgm:t>
    </dgm:pt>
    <dgm:pt modelId="{4AE7AB6B-A634-46D9-9C09-A71A02DADABF}" type="sibTrans" cxnId="{534F1540-1E53-40A5-92F8-3A0A1FFA7E4C}">
      <dgm:prSet/>
      <dgm:spPr/>
      <dgm:t>
        <a:bodyPr/>
        <a:lstStyle/>
        <a:p>
          <a:pPr algn="ctr"/>
          <a:endParaRPr lang="pt-BR">
            <a:solidFill>
              <a:schemeClr val="bg2"/>
            </a:solidFill>
          </a:endParaRPr>
        </a:p>
      </dgm:t>
    </dgm:pt>
    <dgm:pt modelId="{CEBA4846-A2E6-42F3-B6C1-F15765488CEB}">
      <dgm:prSet/>
      <dgm:spPr/>
      <dgm:t>
        <a:bodyPr/>
        <a:lstStyle/>
        <a:p>
          <a:pPr algn="ctr"/>
          <a:r>
            <a:rPr lang="pt-BR" b="0" i="0" baseline="0" dirty="0">
              <a:solidFill>
                <a:schemeClr val="bg2"/>
              </a:solidFill>
            </a:rPr>
            <a:t>O </a:t>
          </a:r>
          <a:r>
            <a:rPr lang="pt-BR" b="0" i="0" baseline="0" dirty="0" err="1">
              <a:solidFill>
                <a:schemeClr val="bg2"/>
              </a:solidFill>
            </a:rPr>
            <a:t>ChatGPT</a:t>
          </a:r>
          <a:r>
            <a:rPr lang="pt-BR" b="0" i="0" baseline="0" dirty="0">
              <a:solidFill>
                <a:schemeClr val="bg2"/>
              </a:solidFill>
            </a:rPr>
            <a:t> </a:t>
          </a:r>
          <a:r>
            <a:rPr lang="pt-BR" b="1" i="0" baseline="0" dirty="0">
              <a:solidFill>
                <a:schemeClr val="bg2"/>
              </a:solidFill>
            </a:rPr>
            <a:t>não entende </a:t>
          </a:r>
          <a:r>
            <a:rPr lang="pt-BR" b="0" i="0" baseline="0" dirty="0">
              <a:solidFill>
                <a:schemeClr val="bg2"/>
              </a:solidFill>
            </a:rPr>
            <a:t>profundamente o contexto acadêmico específico.</a:t>
          </a:r>
          <a:endParaRPr lang="pt-BR" dirty="0">
            <a:solidFill>
              <a:schemeClr val="bg2"/>
            </a:solidFill>
          </a:endParaRPr>
        </a:p>
      </dgm:t>
    </dgm:pt>
    <dgm:pt modelId="{D93B6DD9-65AC-4C3B-9B20-1FA090847F29}" type="parTrans" cxnId="{3583EAD1-1FA0-405B-90C9-4415DA386D5F}">
      <dgm:prSet/>
      <dgm:spPr/>
      <dgm:t>
        <a:bodyPr/>
        <a:lstStyle/>
        <a:p>
          <a:pPr algn="ctr"/>
          <a:endParaRPr lang="pt-BR">
            <a:solidFill>
              <a:schemeClr val="bg2"/>
            </a:solidFill>
          </a:endParaRPr>
        </a:p>
      </dgm:t>
    </dgm:pt>
    <dgm:pt modelId="{05D9F7CB-0397-4FB3-964D-4BBDFC1F3D51}" type="sibTrans" cxnId="{3583EAD1-1FA0-405B-90C9-4415DA386D5F}">
      <dgm:prSet/>
      <dgm:spPr/>
      <dgm:t>
        <a:bodyPr/>
        <a:lstStyle/>
        <a:p>
          <a:pPr algn="ctr"/>
          <a:endParaRPr lang="pt-BR">
            <a:solidFill>
              <a:schemeClr val="bg2"/>
            </a:solidFill>
          </a:endParaRPr>
        </a:p>
      </dgm:t>
    </dgm:pt>
    <dgm:pt modelId="{6E0E5886-4AC7-48E6-8A28-BC3303790FAB}">
      <dgm:prSet/>
      <dgm:spPr/>
      <dgm:t>
        <a:bodyPr/>
        <a:lstStyle/>
        <a:p>
          <a:pPr algn="ctr"/>
          <a:r>
            <a:rPr lang="pt-BR" b="1" i="0" baseline="0" dirty="0">
              <a:solidFill>
                <a:srgbClr val="FFFFFF"/>
              </a:solidFill>
            </a:rPr>
            <a:t>Ausência de fontes confiáveis</a:t>
          </a:r>
          <a:r>
            <a:rPr lang="pt-BR" b="0" i="0" baseline="0" dirty="0">
              <a:solidFill>
                <a:srgbClr val="FFFFFF"/>
              </a:solidFill>
            </a:rPr>
            <a:t>: </a:t>
          </a:r>
          <a:endParaRPr lang="pt-BR" dirty="0">
            <a:solidFill>
              <a:srgbClr val="FFFFFF"/>
            </a:solidFill>
          </a:endParaRPr>
        </a:p>
      </dgm:t>
    </dgm:pt>
    <dgm:pt modelId="{71F60B90-F557-453A-AFAE-E00D6D394488}" type="parTrans" cxnId="{17FB940A-DE8C-468E-829F-0C9F1C6C5018}">
      <dgm:prSet/>
      <dgm:spPr/>
      <dgm:t>
        <a:bodyPr/>
        <a:lstStyle/>
        <a:p>
          <a:pPr algn="ctr"/>
          <a:endParaRPr lang="pt-BR">
            <a:solidFill>
              <a:schemeClr val="bg2"/>
            </a:solidFill>
          </a:endParaRPr>
        </a:p>
      </dgm:t>
    </dgm:pt>
    <dgm:pt modelId="{8D9043C5-0E01-44CD-AB24-9CD8E9B37F79}" type="sibTrans" cxnId="{17FB940A-DE8C-468E-829F-0C9F1C6C5018}">
      <dgm:prSet/>
      <dgm:spPr/>
      <dgm:t>
        <a:bodyPr/>
        <a:lstStyle/>
        <a:p>
          <a:pPr algn="ctr"/>
          <a:endParaRPr lang="pt-BR">
            <a:solidFill>
              <a:schemeClr val="bg2"/>
            </a:solidFill>
          </a:endParaRPr>
        </a:p>
      </dgm:t>
    </dgm:pt>
    <dgm:pt modelId="{6494160A-BD31-43F5-BDAF-528D64D0CDD7}">
      <dgm:prSet/>
      <dgm:spPr/>
      <dgm:t>
        <a:bodyPr/>
        <a:lstStyle/>
        <a:p>
          <a:pPr algn="ctr"/>
          <a:r>
            <a:rPr lang="pt-BR" b="1" i="0" baseline="0" dirty="0">
              <a:solidFill>
                <a:schemeClr val="bg2"/>
              </a:solidFill>
            </a:rPr>
            <a:t>Não</a:t>
          </a:r>
          <a:r>
            <a:rPr lang="pt-BR" b="0" i="0" baseline="0" dirty="0">
              <a:solidFill>
                <a:schemeClr val="bg2"/>
              </a:solidFill>
            </a:rPr>
            <a:t> </a:t>
          </a:r>
          <a:r>
            <a:rPr lang="pt-BR" b="1" i="0" baseline="0" dirty="0">
              <a:solidFill>
                <a:schemeClr val="bg2"/>
              </a:solidFill>
            </a:rPr>
            <a:t>acessa fontes acadêmicas </a:t>
          </a:r>
          <a:r>
            <a:rPr lang="pt-BR" b="0" i="0" baseline="0" dirty="0">
              <a:solidFill>
                <a:schemeClr val="bg2"/>
              </a:solidFill>
            </a:rPr>
            <a:t>ou atualizadas, comprometendo a precisão.</a:t>
          </a:r>
          <a:endParaRPr lang="pt-BR" dirty="0">
            <a:solidFill>
              <a:schemeClr val="bg2"/>
            </a:solidFill>
          </a:endParaRPr>
        </a:p>
      </dgm:t>
    </dgm:pt>
    <dgm:pt modelId="{50EFBA16-8C5F-4E0C-B897-B900DDFE3ED0}" type="parTrans" cxnId="{E434ADB5-68E3-4BEF-93CF-DE49733D1C37}">
      <dgm:prSet/>
      <dgm:spPr/>
      <dgm:t>
        <a:bodyPr/>
        <a:lstStyle/>
        <a:p>
          <a:pPr algn="ctr"/>
          <a:endParaRPr lang="pt-BR">
            <a:solidFill>
              <a:schemeClr val="bg2"/>
            </a:solidFill>
          </a:endParaRPr>
        </a:p>
      </dgm:t>
    </dgm:pt>
    <dgm:pt modelId="{268ED060-5D39-4597-82F7-8AF291CCA7F7}" type="sibTrans" cxnId="{E434ADB5-68E3-4BEF-93CF-DE49733D1C37}">
      <dgm:prSet/>
      <dgm:spPr/>
      <dgm:t>
        <a:bodyPr/>
        <a:lstStyle/>
        <a:p>
          <a:pPr algn="ctr"/>
          <a:endParaRPr lang="pt-BR">
            <a:solidFill>
              <a:schemeClr val="bg2"/>
            </a:solidFill>
          </a:endParaRPr>
        </a:p>
      </dgm:t>
    </dgm:pt>
    <dgm:pt modelId="{5B477F61-9BD8-45D4-923F-ABB279FAFDED}">
      <dgm:prSet/>
      <dgm:spPr/>
      <dgm:t>
        <a:bodyPr/>
        <a:lstStyle/>
        <a:p>
          <a:pPr algn="ctr"/>
          <a:r>
            <a:rPr lang="pt-BR" b="1" i="0" baseline="0" dirty="0">
              <a:solidFill>
                <a:srgbClr val="FFFFFF"/>
              </a:solidFill>
            </a:rPr>
            <a:t>Falta de originalidade</a:t>
          </a:r>
          <a:r>
            <a:rPr lang="pt-BR" b="0" i="0" baseline="0" dirty="0">
              <a:solidFill>
                <a:srgbClr val="FFFFFF"/>
              </a:solidFill>
            </a:rPr>
            <a:t>: </a:t>
          </a:r>
          <a:endParaRPr lang="pt-BR" dirty="0">
            <a:solidFill>
              <a:srgbClr val="FFFFFF"/>
            </a:solidFill>
          </a:endParaRPr>
        </a:p>
      </dgm:t>
    </dgm:pt>
    <dgm:pt modelId="{CE64F758-58F7-474C-BF86-0A43BB88109B}" type="parTrans" cxnId="{EC5CFE31-4B42-418F-B7C6-3802A70253B1}">
      <dgm:prSet/>
      <dgm:spPr/>
      <dgm:t>
        <a:bodyPr/>
        <a:lstStyle/>
        <a:p>
          <a:pPr algn="ctr"/>
          <a:endParaRPr lang="pt-BR">
            <a:solidFill>
              <a:schemeClr val="bg2"/>
            </a:solidFill>
          </a:endParaRPr>
        </a:p>
      </dgm:t>
    </dgm:pt>
    <dgm:pt modelId="{83EAAE6A-D86A-4B03-AF3E-89588A88D653}" type="sibTrans" cxnId="{EC5CFE31-4B42-418F-B7C6-3802A70253B1}">
      <dgm:prSet/>
      <dgm:spPr/>
      <dgm:t>
        <a:bodyPr/>
        <a:lstStyle/>
        <a:p>
          <a:pPr algn="ctr"/>
          <a:endParaRPr lang="pt-BR">
            <a:solidFill>
              <a:schemeClr val="bg2"/>
            </a:solidFill>
          </a:endParaRPr>
        </a:p>
      </dgm:t>
    </dgm:pt>
    <dgm:pt modelId="{8627BC5F-0083-4569-B646-142E87124E19}">
      <dgm:prSet/>
      <dgm:spPr/>
      <dgm:t>
        <a:bodyPr/>
        <a:lstStyle/>
        <a:p>
          <a:pPr algn="ctr"/>
          <a:r>
            <a:rPr lang="pt-BR" b="0" i="0" baseline="0" dirty="0">
              <a:solidFill>
                <a:schemeClr val="bg2"/>
              </a:solidFill>
            </a:rPr>
            <a:t>O modelo gera texto fluente, mas </a:t>
          </a:r>
          <a:r>
            <a:rPr lang="pt-BR" b="1" i="0" baseline="0" dirty="0">
              <a:solidFill>
                <a:schemeClr val="bg2"/>
              </a:solidFill>
            </a:rPr>
            <a:t>sem ideias inovadoras </a:t>
          </a:r>
          <a:r>
            <a:rPr lang="pt-BR" b="0" i="0" baseline="0" dirty="0">
              <a:solidFill>
                <a:schemeClr val="bg2"/>
              </a:solidFill>
            </a:rPr>
            <a:t>ou contribuições criativas.</a:t>
          </a:r>
          <a:endParaRPr lang="pt-BR" dirty="0">
            <a:solidFill>
              <a:schemeClr val="bg2"/>
            </a:solidFill>
          </a:endParaRPr>
        </a:p>
      </dgm:t>
    </dgm:pt>
    <dgm:pt modelId="{B9FC4B6F-3EC1-42D0-95BB-5B4AC07818AA}" type="parTrans" cxnId="{B7E7B32B-0BE8-41DB-AC2A-2465C33CF3BF}">
      <dgm:prSet/>
      <dgm:spPr/>
      <dgm:t>
        <a:bodyPr/>
        <a:lstStyle/>
        <a:p>
          <a:pPr algn="ctr"/>
          <a:endParaRPr lang="pt-BR">
            <a:solidFill>
              <a:schemeClr val="bg2"/>
            </a:solidFill>
          </a:endParaRPr>
        </a:p>
      </dgm:t>
    </dgm:pt>
    <dgm:pt modelId="{CECB3C5F-DF02-4151-9AAA-74CBEE268BE1}" type="sibTrans" cxnId="{B7E7B32B-0BE8-41DB-AC2A-2465C33CF3BF}">
      <dgm:prSet/>
      <dgm:spPr/>
      <dgm:t>
        <a:bodyPr/>
        <a:lstStyle/>
        <a:p>
          <a:pPr algn="ctr"/>
          <a:endParaRPr lang="pt-BR">
            <a:solidFill>
              <a:schemeClr val="bg2"/>
            </a:solidFill>
          </a:endParaRPr>
        </a:p>
      </dgm:t>
    </dgm:pt>
    <dgm:pt modelId="{F7AC8640-37B1-447A-80C4-827A1AB8A204}">
      <dgm:prSet/>
      <dgm:spPr/>
      <dgm:t>
        <a:bodyPr/>
        <a:lstStyle/>
        <a:p>
          <a:pPr algn="ctr"/>
          <a:r>
            <a:rPr lang="pt-BR" b="1" i="0" baseline="0" dirty="0">
              <a:solidFill>
                <a:srgbClr val="FFFFFF"/>
              </a:solidFill>
            </a:rPr>
            <a:t>Risco de plágio involuntário</a:t>
          </a:r>
          <a:r>
            <a:rPr lang="pt-BR" b="0" i="0" baseline="0" dirty="0">
              <a:solidFill>
                <a:srgbClr val="FFFFFF"/>
              </a:solidFill>
            </a:rPr>
            <a:t>: </a:t>
          </a:r>
          <a:endParaRPr lang="pt-BR" dirty="0">
            <a:solidFill>
              <a:srgbClr val="FFFFFF"/>
            </a:solidFill>
          </a:endParaRPr>
        </a:p>
      </dgm:t>
    </dgm:pt>
    <dgm:pt modelId="{A2CA56BF-C815-417C-B114-591294883AE6}" type="parTrans" cxnId="{CF14FF24-258C-4C6E-BCD3-DEEB40720477}">
      <dgm:prSet/>
      <dgm:spPr/>
      <dgm:t>
        <a:bodyPr/>
        <a:lstStyle/>
        <a:p>
          <a:pPr algn="ctr"/>
          <a:endParaRPr lang="pt-BR">
            <a:solidFill>
              <a:schemeClr val="bg2"/>
            </a:solidFill>
          </a:endParaRPr>
        </a:p>
      </dgm:t>
    </dgm:pt>
    <dgm:pt modelId="{D555D7BA-C4C9-4297-9826-7DA289A087D0}" type="sibTrans" cxnId="{CF14FF24-258C-4C6E-BCD3-DEEB40720477}">
      <dgm:prSet/>
      <dgm:spPr/>
      <dgm:t>
        <a:bodyPr/>
        <a:lstStyle/>
        <a:p>
          <a:pPr algn="ctr"/>
          <a:endParaRPr lang="pt-BR">
            <a:solidFill>
              <a:schemeClr val="bg2"/>
            </a:solidFill>
          </a:endParaRPr>
        </a:p>
      </dgm:t>
    </dgm:pt>
    <dgm:pt modelId="{4C414AD9-38D8-4841-951C-907EADEF5ADC}">
      <dgm:prSet/>
      <dgm:spPr/>
      <dgm:t>
        <a:bodyPr/>
        <a:lstStyle/>
        <a:p>
          <a:pPr algn="ctr"/>
          <a:r>
            <a:rPr lang="pt-BR" b="0" i="0" baseline="0" dirty="0">
              <a:solidFill>
                <a:schemeClr val="bg2"/>
              </a:solidFill>
            </a:rPr>
            <a:t>Pode gerar </a:t>
          </a:r>
          <a:r>
            <a:rPr lang="pt-BR" b="1" i="0" baseline="0" dirty="0">
              <a:solidFill>
                <a:schemeClr val="bg2"/>
              </a:solidFill>
            </a:rPr>
            <a:t>conteúdo semelhante a textos existentes</a:t>
          </a:r>
          <a:r>
            <a:rPr lang="pt-BR" b="0" i="0" baseline="0" dirty="0">
              <a:solidFill>
                <a:schemeClr val="bg2"/>
              </a:solidFill>
            </a:rPr>
            <a:t>, sem a devida citação. </a:t>
          </a:r>
          <a:endParaRPr lang="pt-BR" dirty="0">
            <a:solidFill>
              <a:schemeClr val="bg2"/>
            </a:solidFill>
          </a:endParaRPr>
        </a:p>
      </dgm:t>
    </dgm:pt>
    <dgm:pt modelId="{E00C380E-E73A-4284-88BD-DCEF46B6EDE8}" type="parTrans" cxnId="{C63E56A2-81D5-4070-B344-D1FD075CF78D}">
      <dgm:prSet/>
      <dgm:spPr/>
      <dgm:t>
        <a:bodyPr/>
        <a:lstStyle/>
        <a:p>
          <a:pPr algn="ctr"/>
          <a:endParaRPr lang="pt-BR">
            <a:solidFill>
              <a:schemeClr val="bg2"/>
            </a:solidFill>
          </a:endParaRPr>
        </a:p>
      </dgm:t>
    </dgm:pt>
    <dgm:pt modelId="{C756B40A-ADC6-4173-8F8A-01B1573B8374}" type="sibTrans" cxnId="{C63E56A2-81D5-4070-B344-D1FD075CF78D}">
      <dgm:prSet/>
      <dgm:spPr/>
      <dgm:t>
        <a:bodyPr/>
        <a:lstStyle/>
        <a:p>
          <a:pPr algn="ctr"/>
          <a:endParaRPr lang="pt-BR">
            <a:solidFill>
              <a:schemeClr val="bg2"/>
            </a:solidFill>
          </a:endParaRPr>
        </a:p>
      </dgm:t>
    </dgm:pt>
    <dgm:pt modelId="{1D490AE6-C35E-47C8-9D08-03C1074E0C7A}" type="pres">
      <dgm:prSet presAssocID="{BA8666FD-28A7-4A73-B8F5-9B5037D62C06}" presName="Name0" presStyleCnt="0">
        <dgm:presLayoutVars>
          <dgm:dir/>
          <dgm:animLvl val="lvl"/>
          <dgm:resizeHandles val="exact"/>
        </dgm:presLayoutVars>
      </dgm:prSet>
      <dgm:spPr/>
    </dgm:pt>
    <dgm:pt modelId="{550A223E-F4D0-4430-9D97-CF1936D8E0F3}" type="pres">
      <dgm:prSet presAssocID="{4C99DCFA-4587-4F9A-83D0-F3CEF2F7F9AF}" presName="composite" presStyleCnt="0"/>
      <dgm:spPr/>
    </dgm:pt>
    <dgm:pt modelId="{4E2FE43B-99D7-4535-AD5A-C6FD50A13BFD}" type="pres">
      <dgm:prSet presAssocID="{4C99DCFA-4587-4F9A-83D0-F3CEF2F7F9AF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296948EC-28A8-45BD-A171-EB8C370D9401}" type="pres">
      <dgm:prSet presAssocID="{4C99DCFA-4587-4F9A-83D0-F3CEF2F7F9AF}" presName="desTx" presStyleLbl="alignAccFollowNode1" presStyleIdx="0" presStyleCnt="4">
        <dgm:presLayoutVars>
          <dgm:bulletEnabled val="1"/>
        </dgm:presLayoutVars>
      </dgm:prSet>
      <dgm:spPr/>
    </dgm:pt>
    <dgm:pt modelId="{64F5D8A3-B20E-447D-93B0-26C55A112B05}" type="pres">
      <dgm:prSet presAssocID="{4AE7AB6B-A634-46D9-9C09-A71A02DADABF}" presName="space" presStyleCnt="0"/>
      <dgm:spPr/>
    </dgm:pt>
    <dgm:pt modelId="{97C0D213-50BD-48B7-BA50-E47805E333EA}" type="pres">
      <dgm:prSet presAssocID="{6E0E5886-4AC7-48E6-8A28-BC3303790FAB}" presName="composite" presStyleCnt="0"/>
      <dgm:spPr/>
    </dgm:pt>
    <dgm:pt modelId="{6B3E34F1-6CD8-4577-ACF3-0A7E07A12587}" type="pres">
      <dgm:prSet presAssocID="{6E0E5886-4AC7-48E6-8A28-BC3303790FA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6D83051A-BED0-46BC-9687-4704D59DF840}" type="pres">
      <dgm:prSet presAssocID="{6E0E5886-4AC7-48E6-8A28-BC3303790FAB}" presName="desTx" presStyleLbl="alignAccFollowNode1" presStyleIdx="1" presStyleCnt="4">
        <dgm:presLayoutVars>
          <dgm:bulletEnabled val="1"/>
        </dgm:presLayoutVars>
      </dgm:prSet>
      <dgm:spPr/>
    </dgm:pt>
    <dgm:pt modelId="{43FC98A1-06CF-4D24-839C-5F995882AC57}" type="pres">
      <dgm:prSet presAssocID="{8D9043C5-0E01-44CD-AB24-9CD8E9B37F79}" presName="space" presStyleCnt="0"/>
      <dgm:spPr/>
    </dgm:pt>
    <dgm:pt modelId="{4983D211-0110-4394-BB3A-2DA819C932FA}" type="pres">
      <dgm:prSet presAssocID="{5B477F61-9BD8-45D4-923F-ABB279FAFDED}" presName="composite" presStyleCnt="0"/>
      <dgm:spPr/>
    </dgm:pt>
    <dgm:pt modelId="{53F2AF49-D9CF-46EB-BE13-A6299542CA0F}" type="pres">
      <dgm:prSet presAssocID="{5B477F61-9BD8-45D4-923F-ABB279FAFDED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0FEB25D-1A80-4ADF-8A9A-613BB84706C2}" type="pres">
      <dgm:prSet presAssocID="{5B477F61-9BD8-45D4-923F-ABB279FAFDED}" presName="desTx" presStyleLbl="alignAccFollowNode1" presStyleIdx="2" presStyleCnt="4">
        <dgm:presLayoutVars>
          <dgm:bulletEnabled val="1"/>
        </dgm:presLayoutVars>
      </dgm:prSet>
      <dgm:spPr/>
    </dgm:pt>
    <dgm:pt modelId="{22A70DC3-59F5-4DC2-B959-A13A44A5474D}" type="pres">
      <dgm:prSet presAssocID="{83EAAE6A-D86A-4B03-AF3E-89588A88D653}" presName="space" presStyleCnt="0"/>
      <dgm:spPr/>
    </dgm:pt>
    <dgm:pt modelId="{BF27E358-33C0-47B5-AE7D-415BD884750A}" type="pres">
      <dgm:prSet presAssocID="{F7AC8640-37B1-447A-80C4-827A1AB8A204}" presName="composite" presStyleCnt="0"/>
      <dgm:spPr/>
    </dgm:pt>
    <dgm:pt modelId="{446F939B-A402-420F-8DC0-83C8F0ECE2F0}" type="pres">
      <dgm:prSet presAssocID="{F7AC8640-37B1-447A-80C4-827A1AB8A20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11170BDF-07E5-4E95-B0DC-3DF36A15D5F6}" type="pres">
      <dgm:prSet presAssocID="{F7AC8640-37B1-447A-80C4-827A1AB8A204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A521CB01-E1F4-42F4-A798-791110EC4B81}" type="presOf" srcId="{8627BC5F-0083-4569-B646-142E87124E19}" destId="{C0FEB25D-1A80-4ADF-8A9A-613BB84706C2}" srcOrd="0" destOrd="0" presId="urn:microsoft.com/office/officeart/2005/8/layout/hList1"/>
    <dgm:cxn modelId="{17FB940A-DE8C-468E-829F-0C9F1C6C5018}" srcId="{BA8666FD-28A7-4A73-B8F5-9B5037D62C06}" destId="{6E0E5886-4AC7-48E6-8A28-BC3303790FAB}" srcOrd="1" destOrd="0" parTransId="{71F60B90-F557-453A-AFAE-E00D6D394488}" sibTransId="{8D9043C5-0E01-44CD-AB24-9CD8E9B37F79}"/>
    <dgm:cxn modelId="{6E0AE50E-E92F-4489-9541-FE6BB4267E6C}" type="presOf" srcId="{F7AC8640-37B1-447A-80C4-827A1AB8A204}" destId="{446F939B-A402-420F-8DC0-83C8F0ECE2F0}" srcOrd="0" destOrd="0" presId="urn:microsoft.com/office/officeart/2005/8/layout/hList1"/>
    <dgm:cxn modelId="{CF14FF24-258C-4C6E-BCD3-DEEB40720477}" srcId="{BA8666FD-28A7-4A73-B8F5-9B5037D62C06}" destId="{F7AC8640-37B1-447A-80C4-827A1AB8A204}" srcOrd="3" destOrd="0" parTransId="{A2CA56BF-C815-417C-B114-591294883AE6}" sibTransId="{D555D7BA-C4C9-4297-9826-7DA289A087D0}"/>
    <dgm:cxn modelId="{B7E7B32B-0BE8-41DB-AC2A-2465C33CF3BF}" srcId="{5B477F61-9BD8-45D4-923F-ABB279FAFDED}" destId="{8627BC5F-0083-4569-B646-142E87124E19}" srcOrd="0" destOrd="0" parTransId="{B9FC4B6F-3EC1-42D0-95BB-5B4AC07818AA}" sibTransId="{CECB3C5F-DF02-4151-9AAA-74CBEE268BE1}"/>
    <dgm:cxn modelId="{EC5CFE31-4B42-418F-B7C6-3802A70253B1}" srcId="{BA8666FD-28A7-4A73-B8F5-9B5037D62C06}" destId="{5B477F61-9BD8-45D4-923F-ABB279FAFDED}" srcOrd="2" destOrd="0" parTransId="{CE64F758-58F7-474C-BF86-0A43BB88109B}" sibTransId="{83EAAE6A-D86A-4B03-AF3E-89588A88D653}"/>
    <dgm:cxn modelId="{534F1540-1E53-40A5-92F8-3A0A1FFA7E4C}" srcId="{BA8666FD-28A7-4A73-B8F5-9B5037D62C06}" destId="{4C99DCFA-4587-4F9A-83D0-F3CEF2F7F9AF}" srcOrd="0" destOrd="0" parTransId="{4737FECB-2EA9-4FFE-823E-F5E564E5CE40}" sibTransId="{4AE7AB6B-A634-46D9-9C09-A71A02DADABF}"/>
    <dgm:cxn modelId="{FDC25D4C-1141-45A0-995D-C46E0BFC1AA2}" type="presOf" srcId="{6494160A-BD31-43F5-BDAF-528D64D0CDD7}" destId="{6D83051A-BED0-46BC-9687-4704D59DF840}" srcOrd="0" destOrd="0" presId="urn:microsoft.com/office/officeart/2005/8/layout/hList1"/>
    <dgm:cxn modelId="{FF2E118B-0F08-4B14-A35E-5645B9ED1826}" type="presOf" srcId="{BA8666FD-28A7-4A73-B8F5-9B5037D62C06}" destId="{1D490AE6-C35E-47C8-9D08-03C1074E0C7A}" srcOrd="0" destOrd="0" presId="urn:microsoft.com/office/officeart/2005/8/layout/hList1"/>
    <dgm:cxn modelId="{0258748D-A8F2-4D6B-9654-E60125055683}" type="presOf" srcId="{4C414AD9-38D8-4841-951C-907EADEF5ADC}" destId="{11170BDF-07E5-4E95-B0DC-3DF36A15D5F6}" srcOrd="0" destOrd="0" presId="urn:microsoft.com/office/officeart/2005/8/layout/hList1"/>
    <dgm:cxn modelId="{C63E56A2-81D5-4070-B344-D1FD075CF78D}" srcId="{F7AC8640-37B1-447A-80C4-827A1AB8A204}" destId="{4C414AD9-38D8-4841-951C-907EADEF5ADC}" srcOrd="0" destOrd="0" parTransId="{E00C380E-E73A-4284-88BD-DCEF46B6EDE8}" sibTransId="{C756B40A-ADC6-4173-8F8A-01B1573B8374}"/>
    <dgm:cxn modelId="{E434ADB5-68E3-4BEF-93CF-DE49733D1C37}" srcId="{6E0E5886-4AC7-48E6-8A28-BC3303790FAB}" destId="{6494160A-BD31-43F5-BDAF-528D64D0CDD7}" srcOrd="0" destOrd="0" parTransId="{50EFBA16-8C5F-4E0C-B897-B900DDFE3ED0}" sibTransId="{268ED060-5D39-4597-82F7-8AF291CCA7F7}"/>
    <dgm:cxn modelId="{DF2B4DC4-78A2-46BB-8765-5183CFE6993B}" type="presOf" srcId="{4C99DCFA-4587-4F9A-83D0-F3CEF2F7F9AF}" destId="{4E2FE43B-99D7-4535-AD5A-C6FD50A13BFD}" srcOrd="0" destOrd="0" presId="urn:microsoft.com/office/officeart/2005/8/layout/hList1"/>
    <dgm:cxn modelId="{0522D0D1-7D55-4077-8CEF-67F48919018D}" type="presOf" srcId="{6E0E5886-4AC7-48E6-8A28-BC3303790FAB}" destId="{6B3E34F1-6CD8-4577-ACF3-0A7E07A12587}" srcOrd="0" destOrd="0" presId="urn:microsoft.com/office/officeart/2005/8/layout/hList1"/>
    <dgm:cxn modelId="{3583EAD1-1FA0-405B-90C9-4415DA386D5F}" srcId="{4C99DCFA-4587-4F9A-83D0-F3CEF2F7F9AF}" destId="{CEBA4846-A2E6-42F3-B6C1-F15765488CEB}" srcOrd="0" destOrd="0" parTransId="{D93B6DD9-65AC-4C3B-9B20-1FA090847F29}" sibTransId="{05D9F7CB-0397-4FB3-964D-4BBDFC1F3D51}"/>
    <dgm:cxn modelId="{461566EA-B18B-4F55-99CF-6852D3CA26E0}" type="presOf" srcId="{CEBA4846-A2E6-42F3-B6C1-F15765488CEB}" destId="{296948EC-28A8-45BD-A171-EB8C370D9401}" srcOrd="0" destOrd="0" presId="urn:microsoft.com/office/officeart/2005/8/layout/hList1"/>
    <dgm:cxn modelId="{7C0273F9-D053-40AA-AB64-507201882A9F}" type="presOf" srcId="{5B477F61-9BD8-45D4-923F-ABB279FAFDED}" destId="{53F2AF49-D9CF-46EB-BE13-A6299542CA0F}" srcOrd="0" destOrd="0" presId="urn:microsoft.com/office/officeart/2005/8/layout/hList1"/>
    <dgm:cxn modelId="{9C940D8A-74B7-49C4-AE23-E9E428194F53}" type="presParOf" srcId="{1D490AE6-C35E-47C8-9D08-03C1074E0C7A}" destId="{550A223E-F4D0-4430-9D97-CF1936D8E0F3}" srcOrd="0" destOrd="0" presId="urn:microsoft.com/office/officeart/2005/8/layout/hList1"/>
    <dgm:cxn modelId="{EDF8DDEA-9ACE-4CDE-96B8-604ACCC4117C}" type="presParOf" srcId="{550A223E-F4D0-4430-9D97-CF1936D8E0F3}" destId="{4E2FE43B-99D7-4535-AD5A-C6FD50A13BFD}" srcOrd="0" destOrd="0" presId="urn:microsoft.com/office/officeart/2005/8/layout/hList1"/>
    <dgm:cxn modelId="{A59DA0E0-6A90-4607-AE59-76C75B0E145F}" type="presParOf" srcId="{550A223E-F4D0-4430-9D97-CF1936D8E0F3}" destId="{296948EC-28A8-45BD-A171-EB8C370D9401}" srcOrd="1" destOrd="0" presId="urn:microsoft.com/office/officeart/2005/8/layout/hList1"/>
    <dgm:cxn modelId="{BBED4D96-4AE6-4825-BDDA-C619C7A794A7}" type="presParOf" srcId="{1D490AE6-C35E-47C8-9D08-03C1074E0C7A}" destId="{64F5D8A3-B20E-447D-93B0-26C55A112B05}" srcOrd="1" destOrd="0" presId="urn:microsoft.com/office/officeart/2005/8/layout/hList1"/>
    <dgm:cxn modelId="{C22275DE-9CCF-43C8-8713-535089DC1D4E}" type="presParOf" srcId="{1D490AE6-C35E-47C8-9D08-03C1074E0C7A}" destId="{97C0D213-50BD-48B7-BA50-E47805E333EA}" srcOrd="2" destOrd="0" presId="urn:microsoft.com/office/officeart/2005/8/layout/hList1"/>
    <dgm:cxn modelId="{FA641A2C-3038-40D5-A480-DE409B702C49}" type="presParOf" srcId="{97C0D213-50BD-48B7-BA50-E47805E333EA}" destId="{6B3E34F1-6CD8-4577-ACF3-0A7E07A12587}" srcOrd="0" destOrd="0" presId="urn:microsoft.com/office/officeart/2005/8/layout/hList1"/>
    <dgm:cxn modelId="{F2756B55-08C1-4073-8E4A-4C183CE6D050}" type="presParOf" srcId="{97C0D213-50BD-48B7-BA50-E47805E333EA}" destId="{6D83051A-BED0-46BC-9687-4704D59DF840}" srcOrd="1" destOrd="0" presId="urn:microsoft.com/office/officeart/2005/8/layout/hList1"/>
    <dgm:cxn modelId="{6BB566F4-6070-49C9-BB4D-263A0108700B}" type="presParOf" srcId="{1D490AE6-C35E-47C8-9D08-03C1074E0C7A}" destId="{43FC98A1-06CF-4D24-839C-5F995882AC57}" srcOrd="3" destOrd="0" presId="urn:microsoft.com/office/officeart/2005/8/layout/hList1"/>
    <dgm:cxn modelId="{11901E8C-42D2-4971-AA0B-9C19624F6431}" type="presParOf" srcId="{1D490AE6-C35E-47C8-9D08-03C1074E0C7A}" destId="{4983D211-0110-4394-BB3A-2DA819C932FA}" srcOrd="4" destOrd="0" presId="urn:microsoft.com/office/officeart/2005/8/layout/hList1"/>
    <dgm:cxn modelId="{8A985D06-7772-426C-A789-04497CF0C1BA}" type="presParOf" srcId="{4983D211-0110-4394-BB3A-2DA819C932FA}" destId="{53F2AF49-D9CF-46EB-BE13-A6299542CA0F}" srcOrd="0" destOrd="0" presId="urn:microsoft.com/office/officeart/2005/8/layout/hList1"/>
    <dgm:cxn modelId="{BC96AE69-3C42-44A2-A9BE-B6837C6AD181}" type="presParOf" srcId="{4983D211-0110-4394-BB3A-2DA819C932FA}" destId="{C0FEB25D-1A80-4ADF-8A9A-613BB84706C2}" srcOrd="1" destOrd="0" presId="urn:microsoft.com/office/officeart/2005/8/layout/hList1"/>
    <dgm:cxn modelId="{254B884F-D1B0-4CA3-BF64-5FE57BF7A416}" type="presParOf" srcId="{1D490AE6-C35E-47C8-9D08-03C1074E0C7A}" destId="{22A70DC3-59F5-4DC2-B959-A13A44A5474D}" srcOrd="5" destOrd="0" presId="urn:microsoft.com/office/officeart/2005/8/layout/hList1"/>
    <dgm:cxn modelId="{AD9E82A5-9F64-46E7-8830-F71DCEAAA108}" type="presParOf" srcId="{1D490AE6-C35E-47C8-9D08-03C1074E0C7A}" destId="{BF27E358-33C0-47B5-AE7D-415BD884750A}" srcOrd="6" destOrd="0" presId="urn:microsoft.com/office/officeart/2005/8/layout/hList1"/>
    <dgm:cxn modelId="{9114F6C3-46F9-4E82-9CB8-18FB0C86F9B1}" type="presParOf" srcId="{BF27E358-33C0-47B5-AE7D-415BD884750A}" destId="{446F939B-A402-420F-8DC0-83C8F0ECE2F0}" srcOrd="0" destOrd="0" presId="urn:microsoft.com/office/officeart/2005/8/layout/hList1"/>
    <dgm:cxn modelId="{163D4A38-C558-4AEC-889A-464BC0EFDD04}" type="presParOf" srcId="{BF27E358-33C0-47B5-AE7D-415BD884750A}" destId="{11170BDF-07E5-4E95-B0DC-3DF36A15D5F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3C1AAF-FE2E-4CC5-90CE-721862D599D0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49DE4A5F-5564-4BEE-80A3-0B70C2EE4D1D}">
      <dgm:prSet custT="1"/>
      <dgm:spPr/>
      <dgm:t>
        <a:bodyPr/>
        <a:lstStyle/>
        <a:p>
          <a:r>
            <a:rPr lang="pt-BR" sz="1700" b="1" i="0" dirty="0">
              <a:solidFill>
                <a:schemeClr val="bg1"/>
              </a:solidFill>
            </a:rPr>
            <a:t>Definição Clara:</a:t>
          </a:r>
          <a:endParaRPr lang="pt-BR" sz="1700" dirty="0">
            <a:solidFill>
              <a:schemeClr val="bg1"/>
            </a:solidFill>
          </a:endParaRPr>
        </a:p>
      </dgm:t>
    </dgm:pt>
    <dgm:pt modelId="{BCBF0C78-AA6B-4098-A471-17C7E66DF994}" type="parTrans" cxnId="{61F1DD6C-7AA5-43AD-A7E6-87CD617BE896}">
      <dgm:prSet/>
      <dgm:spPr/>
      <dgm:t>
        <a:bodyPr/>
        <a:lstStyle/>
        <a:p>
          <a:endParaRPr lang="pt-BR">
            <a:solidFill>
              <a:schemeClr val="bg2"/>
            </a:solidFill>
          </a:endParaRPr>
        </a:p>
      </dgm:t>
    </dgm:pt>
    <dgm:pt modelId="{A161E29B-4EFB-4C5C-870D-5852AFC68047}" type="sibTrans" cxnId="{61F1DD6C-7AA5-43AD-A7E6-87CD617BE896}">
      <dgm:prSet/>
      <dgm:spPr/>
      <dgm:t>
        <a:bodyPr/>
        <a:lstStyle/>
        <a:p>
          <a:endParaRPr lang="pt-BR">
            <a:solidFill>
              <a:schemeClr val="bg2"/>
            </a:solidFill>
          </a:endParaRPr>
        </a:p>
      </dgm:t>
    </dgm:pt>
    <dgm:pt modelId="{11D181F3-7BD0-4F08-A461-EE92D25C40E7}">
      <dgm:prSet/>
      <dgm:spPr/>
      <dgm:t>
        <a:bodyPr/>
        <a:lstStyle/>
        <a:p>
          <a:r>
            <a:rPr lang="pt-BR" b="0" i="0" dirty="0">
              <a:solidFill>
                <a:schemeClr val="bg2"/>
              </a:solidFill>
            </a:rPr>
            <a:t>"Preciso de um texto de </a:t>
          </a:r>
          <a:r>
            <a:rPr lang="pt-BR" b="1" i="0" dirty="0">
              <a:solidFill>
                <a:schemeClr val="bg2"/>
              </a:solidFill>
            </a:rPr>
            <a:t>600 palavras</a:t>
          </a:r>
          <a:r>
            <a:rPr lang="pt-BR" b="0" i="0" dirty="0">
              <a:solidFill>
                <a:schemeClr val="bg2"/>
              </a:solidFill>
            </a:rPr>
            <a:t> </a:t>
          </a:r>
          <a:r>
            <a:rPr lang="pt-BR" b="1" i="0" dirty="0">
              <a:solidFill>
                <a:schemeClr val="bg2"/>
              </a:solidFill>
            </a:rPr>
            <a:t>sobre os benefícios da meditação </a:t>
          </a:r>
          <a:r>
            <a:rPr lang="pt-BR" b="0" i="0" dirty="0">
              <a:solidFill>
                <a:schemeClr val="bg2"/>
              </a:solidFill>
            </a:rPr>
            <a:t>para a saúde mental, com um tom amigável e informativo."</a:t>
          </a:r>
          <a:endParaRPr lang="pt-BR" dirty="0">
            <a:solidFill>
              <a:schemeClr val="bg2"/>
            </a:solidFill>
          </a:endParaRPr>
        </a:p>
      </dgm:t>
    </dgm:pt>
    <dgm:pt modelId="{D24FAA61-58C6-4366-B802-27E6CEE19606}" type="parTrans" cxnId="{D7526FF9-DC6A-4D72-876A-3CDE9F9E3C7E}">
      <dgm:prSet/>
      <dgm:spPr/>
      <dgm:t>
        <a:bodyPr/>
        <a:lstStyle/>
        <a:p>
          <a:endParaRPr lang="pt-BR">
            <a:solidFill>
              <a:schemeClr val="bg2"/>
            </a:solidFill>
          </a:endParaRPr>
        </a:p>
      </dgm:t>
    </dgm:pt>
    <dgm:pt modelId="{AD4EDBB9-780E-4B71-9F1A-39CD12756EF0}" type="sibTrans" cxnId="{D7526FF9-DC6A-4D72-876A-3CDE9F9E3C7E}">
      <dgm:prSet/>
      <dgm:spPr/>
      <dgm:t>
        <a:bodyPr/>
        <a:lstStyle/>
        <a:p>
          <a:endParaRPr lang="pt-BR">
            <a:solidFill>
              <a:schemeClr val="bg2"/>
            </a:solidFill>
          </a:endParaRPr>
        </a:p>
      </dgm:t>
    </dgm:pt>
    <dgm:pt modelId="{4443B98F-501C-454D-9AD9-848D7F108D29}">
      <dgm:prSet custT="1"/>
      <dgm:spPr/>
      <dgm:t>
        <a:bodyPr/>
        <a:lstStyle/>
        <a:p>
          <a:r>
            <a:rPr lang="pt-BR" sz="1700" b="1" i="0" dirty="0">
              <a:solidFill>
                <a:schemeClr val="bg1"/>
              </a:solidFill>
            </a:rPr>
            <a:t>Contexto Relevante:</a:t>
          </a:r>
          <a:endParaRPr lang="pt-BR" sz="1700" dirty="0">
            <a:solidFill>
              <a:schemeClr val="bg1"/>
            </a:solidFill>
          </a:endParaRPr>
        </a:p>
      </dgm:t>
    </dgm:pt>
    <dgm:pt modelId="{5218C372-28EA-4E72-9730-2DF07B1023A8}" type="parTrans" cxnId="{22E3F2E6-2A98-4323-BC70-072F0814B78A}">
      <dgm:prSet/>
      <dgm:spPr/>
      <dgm:t>
        <a:bodyPr/>
        <a:lstStyle/>
        <a:p>
          <a:endParaRPr lang="pt-BR">
            <a:solidFill>
              <a:schemeClr val="bg2"/>
            </a:solidFill>
          </a:endParaRPr>
        </a:p>
      </dgm:t>
    </dgm:pt>
    <dgm:pt modelId="{5A738A8D-AD6F-4748-880A-6CA7FC3CC494}" type="sibTrans" cxnId="{22E3F2E6-2A98-4323-BC70-072F0814B78A}">
      <dgm:prSet/>
      <dgm:spPr/>
      <dgm:t>
        <a:bodyPr/>
        <a:lstStyle/>
        <a:p>
          <a:endParaRPr lang="pt-BR">
            <a:solidFill>
              <a:schemeClr val="bg2"/>
            </a:solidFill>
          </a:endParaRPr>
        </a:p>
      </dgm:t>
    </dgm:pt>
    <dgm:pt modelId="{D904D63F-3EE9-4BB2-B542-BEAACB5DF264}">
      <dgm:prSet/>
      <dgm:spPr/>
      <dgm:t>
        <a:bodyPr/>
        <a:lstStyle/>
        <a:p>
          <a:r>
            <a:rPr lang="pt-BR" b="0" i="0" dirty="0">
              <a:solidFill>
                <a:schemeClr val="bg2"/>
              </a:solidFill>
            </a:rPr>
            <a:t>"O público-alvo são </a:t>
          </a:r>
          <a:r>
            <a:rPr lang="pt-BR" b="1" i="0" dirty="0">
              <a:solidFill>
                <a:schemeClr val="bg2"/>
              </a:solidFill>
            </a:rPr>
            <a:t>pessoas interessadas em melhorar seu bem-estar mental e emocional</a:t>
          </a:r>
          <a:r>
            <a:rPr lang="pt-BR" b="0" i="0" dirty="0">
              <a:solidFill>
                <a:schemeClr val="bg2"/>
              </a:solidFill>
            </a:rPr>
            <a:t>.”</a:t>
          </a:r>
          <a:endParaRPr lang="pt-BR" dirty="0">
            <a:solidFill>
              <a:schemeClr val="bg2"/>
            </a:solidFill>
          </a:endParaRPr>
        </a:p>
      </dgm:t>
    </dgm:pt>
    <dgm:pt modelId="{B6C29E42-6870-4BF0-B1F3-909DB2C7AA4B}" type="parTrans" cxnId="{DA5F0C94-C9E7-4F61-A9C9-F71CC9930F32}">
      <dgm:prSet/>
      <dgm:spPr/>
      <dgm:t>
        <a:bodyPr/>
        <a:lstStyle/>
        <a:p>
          <a:endParaRPr lang="pt-BR">
            <a:solidFill>
              <a:schemeClr val="bg2"/>
            </a:solidFill>
          </a:endParaRPr>
        </a:p>
      </dgm:t>
    </dgm:pt>
    <dgm:pt modelId="{860F981C-F1FA-47DA-A235-8CC57F91B15E}" type="sibTrans" cxnId="{DA5F0C94-C9E7-4F61-A9C9-F71CC9930F32}">
      <dgm:prSet/>
      <dgm:spPr/>
      <dgm:t>
        <a:bodyPr/>
        <a:lstStyle/>
        <a:p>
          <a:endParaRPr lang="pt-BR">
            <a:solidFill>
              <a:schemeClr val="bg2"/>
            </a:solidFill>
          </a:endParaRPr>
        </a:p>
      </dgm:t>
    </dgm:pt>
    <dgm:pt modelId="{2682DC25-3F73-4CA0-92DF-432226BB0EE8}">
      <dgm:prSet custT="1"/>
      <dgm:spPr/>
      <dgm:t>
        <a:bodyPr/>
        <a:lstStyle/>
        <a:p>
          <a:r>
            <a:rPr lang="pt-BR" sz="1700" b="1" i="0" dirty="0">
              <a:solidFill>
                <a:schemeClr val="bg1"/>
              </a:solidFill>
            </a:rPr>
            <a:t>Formato Específico:</a:t>
          </a:r>
          <a:endParaRPr lang="pt-BR" sz="1700" dirty="0">
            <a:solidFill>
              <a:schemeClr val="bg1"/>
            </a:solidFill>
          </a:endParaRPr>
        </a:p>
      </dgm:t>
    </dgm:pt>
    <dgm:pt modelId="{8E52C754-463B-428D-8EE2-05C93EEAA48E}" type="parTrans" cxnId="{AE922753-F70D-41C2-B979-AF3804849190}">
      <dgm:prSet/>
      <dgm:spPr/>
      <dgm:t>
        <a:bodyPr/>
        <a:lstStyle/>
        <a:p>
          <a:endParaRPr lang="pt-BR">
            <a:solidFill>
              <a:schemeClr val="bg2"/>
            </a:solidFill>
          </a:endParaRPr>
        </a:p>
      </dgm:t>
    </dgm:pt>
    <dgm:pt modelId="{7024C503-EB9A-4C5A-831E-A44B744610FC}" type="sibTrans" cxnId="{AE922753-F70D-41C2-B979-AF3804849190}">
      <dgm:prSet/>
      <dgm:spPr/>
      <dgm:t>
        <a:bodyPr/>
        <a:lstStyle/>
        <a:p>
          <a:endParaRPr lang="pt-BR">
            <a:solidFill>
              <a:schemeClr val="bg2"/>
            </a:solidFill>
          </a:endParaRPr>
        </a:p>
      </dgm:t>
    </dgm:pt>
    <dgm:pt modelId="{1BE8882A-2706-4D52-B77A-14F597B5772F}">
      <dgm:prSet/>
      <dgm:spPr/>
      <dgm:t>
        <a:bodyPr/>
        <a:lstStyle/>
        <a:p>
          <a:r>
            <a:rPr lang="pt-BR" b="0" i="0" dirty="0">
              <a:solidFill>
                <a:schemeClr val="bg2"/>
              </a:solidFill>
            </a:rPr>
            <a:t>"O texto deve ter uma </a:t>
          </a:r>
          <a:r>
            <a:rPr lang="pt-BR" b="1" i="0" dirty="0">
              <a:solidFill>
                <a:schemeClr val="bg2"/>
              </a:solidFill>
            </a:rPr>
            <a:t>introdução, 3 seções principais (um benefício por seção) e uma conclusão</a:t>
          </a:r>
          <a:r>
            <a:rPr lang="pt-BR" b="0" i="0" dirty="0">
              <a:solidFill>
                <a:schemeClr val="bg2"/>
              </a:solidFill>
            </a:rPr>
            <a:t>. "</a:t>
          </a:r>
          <a:endParaRPr lang="pt-BR" dirty="0">
            <a:solidFill>
              <a:schemeClr val="bg2"/>
            </a:solidFill>
          </a:endParaRPr>
        </a:p>
      </dgm:t>
    </dgm:pt>
    <dgm:pt modelId="{75B44F88-BAF3-4A06-B5FE-3DD5FE5A3D7F}" type="parTrans" cxnId="{6B0AFDD4-839F-4A5B-9ACB-C30A77FAE9F0}">
      <dgm:prSet/>
      <dgm:spPr/>
      <dgm:t>
        <a:bodyPr/>
        <a:lstStyle/>
        <a:p>
          <a:endParaRPr lang="pt-BR">
            <a:solidFill>
              <a:schemeClr val="bg2"/>
            </a:solidFill>
          </a:endParaRPr>
        </a:p>
      </dgm:t>
    </dgm:pt>
    <dgm:pt modelId="{D0FC8116-855B-4BB9-8C6A-0B33D0FBBD3D}" type="sibTrans" cxnId="{6B0AFDD4-839F-4A5B-9ACB-C30A77FAE9F0}">
      <dgm:prSet/>
      <dgm:spPr/>
      <dgm:t>
        <a:bodyPr/>
        <a:lstStyle/>
        <a:p>
          <a:endParaRPr lang="pt-BR">
            <a:solidFill>
              <a:schemeClr val="bg2"/>
            </a:solidFill>
          </a:endParaRPr>
        </a:p>
      </dgm:t>
    </dgm:pt>
    <dgm:pt modelId="{5ECB2B3B-8DD8-43A3-AEE2-1CA87D64C8F4}" type="pres">
      <dgm:prSet presAssocID="{BF3C1AAF-FE2E-4CC5-90CE-721862D599D0}" presName="Name0" presStyleCnt="0">
        <dgm:presLayoutVars>
          <dgm:dir/>
          <dgm:animLvl val="lvl"/>
          <dgm:resizeHandles val="exact"/>
        </dgm:presLayoutVars>
      </dgm:prSet>
      <dgm:spPr/>
    </dgm:pt>
    <dgm:pt modelId="{7FAF320A-5DC4-404B-9E42-8176F7000355}" type="pres">
      <dgm:prSet presAssocID="{49DE4A5F-5564-4BEE-80A3-0B70C2EE4D1D}" presName="linNode" presStyleCnt="0"/>
      <dgm:spPr/>
    </dgm:pt>
    <dgm:pt modelId="{F568EDD7-33E8-4BF9-8B4D-117FF5170E41}" type="pres">
      <dgm:prSet presAssocID="{49DE4A5F-5564-4BEE-80A3-0B70C2EE4D1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985FF0E-1261-4A4D-A2C2-63CE30AC3FDD}" type="pres">
      <dgm:prSet presAssocID="{49DE4A5F-5564-4BEE-80A3-0B70C2EE4D1D}" presName="descendantText" presStyleLbl="alignAccFollowNode1" presStyleIdx="0" presStyleCnt="3">
        <dgm:presLayoutVars>
          <dgm:bulletEnabled val="1"/>
        </dgm:presLayoutVars>
      </dgm:prSet>
      <dgm:spPr/>
    </dgm:pt>
    <dgm:pt modelId="{81D7E618-0355-49CA-8666-7F7FF2ECA8F3}" type="pres">
      <dgm:prSet presAssocID="{A161E29B-4EFB-4C5C-870D-5852AFC68047}" presName="sp" presStyleCnt="0"/>
      <dgm:spPr/>
    </dgm:pt>
    <dgm:pt modelId="{0CDFECD4-C98B-4DAB-B99B-3E29AA94C8B9}" type="pres">
      <dgm:prSet presAssocID="{4443B98F-501C-454D-9AD9-848D7F108D29}" presName="linNode" presStyleCnt="0"/>
      <dgm:spPr/>
    </dgm:pt>
    <dgm:pt modelId="{82905DEE-1716-4A21-A0CF-D559DCF3DD40}" type="pres">
      <dgm:prSet presAssocID="{4443B98F-501C-454D-9AD9-848D7F108D2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572CAB1-5977-45E1-85B4-12352F190966}" type="pres">
      <dgm:prSet presAssocID="{4443B98F-501C-454D-9AD9-848D7F108D29}" presName="descendantText" presStyleLbl="alignAccFollowNode1" presStyleIdx="1" presStyleCnt="3">
        <dgm:presLayoutVars>
          <dgm:bulletEnabled val="1"/>
        </dgm:presLayoutVars>
      </dgm:prSet>
      <dgm:spPr/>
    </dgm:pt>
    <dgm:pt modelId="{28044580-8EFF-48D1-9105-15330AF6C61B}" type="pres">
      <dgm:prSet presAssocID="{5A738A8D-AD6F-4748-880A-6CA7FC3CC494}" presName="sp" presStyleCnt="0"/>
      <dgm:spPr/>
    </dgm:pt>
    <dgm:pt modelId="{F0380FF8-7372-49EA-8D88-2262E18FDA85}" type="pres">
      <dgm:prSet presAssocID="{2682DC25-3F73-4CA0-92DF-432226BB0EE8}" presName="linNode" presStyleCnt="0"/>
      <dgm:spPr/>
    </dgm:pt>
    <dgm:pt modelId="{3565C949-50A9-44E2-B418-BB69A4105216}" type="pres">
      <dgm:prSet presAssocID="{2682DC25-3F73-4CA0-92DF-432226BB0EE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6C425BC-730B-4B00-A490-29D82161EC9D}" type="pres">
      <dgm:prSet presAssocID="{2682DC25-3F73-4CA0-92DF-432226BB0EE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D26A013-58B8-460C-89C6-477C3A8CB30D}" type="presOf" srcId="{BF3C1AAF-FE2E-4CC5-90CE-721862D599D0}" destId="{5ECB2B3B-8DD8-43A3-AEE2-1CA87D64C8F4}" srcOrd="0" destOrd="0" presId="urn:microsoft.com/office/officeart/2005/8/layout/vList5"/>
    <dgm:cxn modelId="{92E22E1E-FFEA-46BE-AAFE-0C7295B662A0}" type="presOf" srcId="{49DE4A5F-5564-4BEE-80A3-0B70C2EE4D1D}" destId="{F568EDD7-33E8-4BF9-8B4D-117FF5170E41}" srcOrd="0" destOrd="0" presId="urn:microsoft.com/office/officeart/2005/8/layout/vList5"/>
    <dgm:cxn modelId="{BEBD965B-CB29-4EA0-A193-47181CAA49FD}" type="presOf" srcId="{2682DC25-3F73-4CA0-92DF-432226BB0EE8}" destId="{3565C949-50A9-44E2-B418-BB69A4105216}" srcOrd="0" destOrd="0" presId="urn:microsoft.com/office/officeart/2005/8/layout/vList5"/>
    <dgm:cxn modelId="{61F1DD6C-7AA5-43AD-A7E6-87CD617BE896}" srcId="{BF3C1AAF-FE2E-4CC5-90CE-721862D599D0}" destId="{49DE4A5F-5564-4BEE-80A3-0B70C2EE4D1D}" srcOrd="0" destOrd="0" parTransId="{BCBF0C78-AA6B-4098-A471-17C7E66DF994}" sibTransId="{A161E29B-4EFB-4C5C-870D-5852AFC68047}"/>
    <dgm:cxn modelId="{AE922753-F70D-41C2-B979-AF3804849190}" srcId="{BF3C1AAF-FE2E-4CC5-90CE-721862D599D0}" destId="{2682DC25-3F73-4CA0-92DF-432226BB0EE8}" srcOrd="2" destOrd="0" parTransId="{8E52C754-463B-428D-8EE2-05C93EEAA48E}" sibTransId="{7024C503-EB9A-4C5A-831E-A44B744610FC}"/>
    <dgm:cxn modelId="{DA5F0C94-C9E7-4F61-A9C9-F71CC9930F32}" srcId="{4443B98F-501C-454D-9AD9-848D7F108D29}" destId="{D904D63F-3EE9-4BB2-B542-BEAACB5DF264}" srcOrd="0" destOrd="0" parTransId="{B6C29E42-6870-4BF0-B1F3-909DB2C7AA4B}" sibTransId="{860F981C-F1FA-47DA-A235-8CC57F91B15E}"/>
    <dgm:cxn modelId="{4C385597-E28D-44E7-8DB1-E43627B09DB6}" type="presOf" srcId="{1BE8882A-2706-4D52-B77A-14F597B5772F}" destId="{26C425BC-730B-4B00-A490-29D82161EC9D}" srcOrd="0" destOrd="0" presId="urn:microsoft.com/office/officeart/2005/8/layout/vList5"/>
    <dgm:cxn modelId="{6B0AFDD4-839F-4A5B-9ACB-C30A77FAE9F0}" srcId="{2682DC25-3F73-4CA0-92DF-432226BB0EE8}" destId="{1BE8882A-2706-4D52-B77A-14F597B5772F}" srcOrd="0" destOrd="0" parTransId="{75B44F88-BAF3-4A06-B5FE-3DD5FE5A3D7F}" sibTransId="{D0FC8116-855B-4BB9-8C6A-0B33D0FBBD3D}"/>
    <dgm:cxn modelId="{B7C5DEDC-6D13-4383-9C2D-9E03AF6BA097}" type="presOf" srcId="{4443B98F-501C-454D-9AD9-848D7F108D29}" destId="{82905DEE-1716-4A21-A0CF-D559DCF3DD40}" srcOrd="0" destOrd="0" presId="urn:microsoft.com/office/officeart/2005/8/layout/vList5"/>
    <dgm:cxn modelId="{22E3F2E6-2A98-4323-BC70-072F0814B78A}" srcId="{BF3C1AAF-FE2E-4CC5-90CE-721862D599D0}" destId="{4443B98F-501C-454D-9AD9-848D7F108D29}" srcOrd="1" destOrd="0" parTransId="{5218C372-28EA-4E72-9730-2DF07B1023A8}" sibTransId="{5A738A8D-AD6F-4748-880A-6CA7FC3CC494}"/>
    <dgm:cxn modelId="{95BEC7F5-5BA9-44AD-A5DB-02BE3B78D6EC}" type="presOf" srcId="{11D181F3-7BD0-4F08-A461-EE92D25C40E7}" destId="{2985FF0E-1261-4A4D-A2C2-63CE30AC3FDD}" srcOrd="0" destOrd="0" presId="urn:microsoft.com/office/officeart/2005/8/layout/vList5"/>
    <dgm:cxn modelId="{80130CF7-71BF-418C-AA89-DA4485DF96DD}" type="presOf" srcId="{D904D63F-3EE9-4BB2-B542-BEAACB5DF264}" destId="{7572CAB1-5977-45E1-85B4-12352F190966}" srcOrd="0" destOrd="0" presId="urn:microsoft.com/office/officeart/2005/8/layout/vList5"/>
    <dgm:cxn modelId="{D7526FF9-DC6A-4D72-876A-3CDE9F9E3C7E}" srcId="{49DE4A5F-5564-4BEE-80A3-0B70C2EE4D1D}" destId="{11D181F3-7BD0-4F08-A461-EE92D25C40E7}" srcOrd="0" destOrd="0" parTransId="{D24FAA61-58C6-4366-B802-27E6CEE19606}" sibTransId="{AD4EDBB9-780E-4B71-9F1A-39CD12756EF0}"/>
    <dgm:cxn modelId="{209A9C15-CC66-41C2-9652-04C5F87FE10B}" type="presParOf" srcId="{5ECB2B3B-8DD8-43A3-AEE2-1CA87D64C8F4}" destId="{7FAF320A-5DC4-404B-9E42-8176F7000355}" srcOrd="0" destOrd="0" presId="urn:microsoft.com/office/officeart/2005/8/layout/vList5"/>
    <dgm:cxn modelId="{8D46244A-058F-4140-AE4A-A222588F7560}" type="presParOf" srcId="{7FAF320A-5DC4-404B-9E42-8176F7000355}" destId="{F568EDD7-33E8-4BF9-8B4D-117FF5170E41}" srcOrd="0" destOrd="0" presId="urn:microsoft.com/office/officeart/2005/8/layout/vList5"/>
    <dgm:cxn modelId="{06B98D4B-45FA-4670-8E35-44CBC32CCF0E}" type="presParOf" srcId="{7FAF320A-5DC4-404B-9E42-8176F7000355}" destId="{2985FF0E-1261-4A4D-A2C2-63CE30AC3FDD}" srcOrd="1" destOrd="0" presId="urn:microsoft.com/office/officeart/2005/8/layout/vList5"/>
    <dgm:cxn modelId="{F64884D9-A071-47F2-9702-247B8BF0BC19}" type="presParOf" srcId="{5ECB2B3B-8DD8-43A3-AEE2-1CA87D64C8F4}" destId="{81D7E618-0355-49CA-8666-7F7FF2ECA8F3}" srcOrd="1" destOrd="0" presId="urn:microsoft.com/office/officeart/2005/8/layout/vList5"/>
    <dgm:cxn modelId="{896F6B3A-5FF2-4252-BE32-04F0B6B21159}" type="presParOf" srcId="{5ECB2B3B-8DD8-43A3-AEE2-1CA87D64C8F4}" destId="{0CDFECD4-C98B-4DAB-B99B-3E29AA94C8B9}" srcOrd="2" destOrd="0" presId="urn:microsoft.com/office/officeart/2005/8/layout/vList5"/>
    <dgm:cxn modelId="{C5FAA57B-5E74-465B-94FE-3D5C2214A5D5}" type="presParOf" srcId="{0CDFECD4-C98B-4DAB-B99B-3E29AA94C8B9}" destId="{82905DEE-1716-4A21-A0CF-D559DCF3DD40}" srcOrd="0" destOrd="0" presId="urn:microsoft.com/office/officeart/2005/8/layout/vList5"/>
    <dgm:cxn modelId="{535BE57D-5F73-46E9-A4F6-225A9BD4FDA7}" type="presParOf" srcId="{0CDFECD4-C98B-4DAB-B99B-3E29AA94C8B9}" destId="{7572CAB1-5977-45E1-85B4-12352F190966}" srcOrd="1" destOrd="0" presId="urn:microsoft.com/office/officeart/2005/8/layout/vList5"/>
    <dgm:cxn modelId="{771F4253-0C69-4011-B2CC-55E4BB18A525}" type="presParOf" srcId="{5ECB2B3B-8DD8-43A3-AEE2-1CA87D64C8F4}" destId="{28044580-8EFF-48D1-9105-15330AF6C61B}" srcOrd="3" destOrd="0" presId="urn:microsoft.com/office/officeart/2005/8/layout/vList5"/>
    <dgm:cxn modelId="{BAE472D9-0080-45D6-BB68-6802E9997751}" type="presParOf" srcId="{5ECB2B3B-8DD8-43A3-AEE2-1CA87D64C8F4}" destId="{F0380FF8-7372-49EA-8D88-2262E18FDA85}" srcOrd="4" destOrd="0" presId="urn:microsoft.com/office/officeart/2005/8/layout/vList5"/>
    <dgm:cxn modelId="{B0172907-2239-4DB9-9C53-DC18A74B1975}" type="presParOf" srcId="{F0380FF8-7372-49EA-8D88-2262E18FDA85}" destId="{3565C949-50A9-44E2-B418-BB69A4105216}" srcOrd="0" destOrd="0" presId="urn:microsoft.com/office/officeart/2005/8/layout/vList5"/>
    <dgm:cxn modelId="{C3B50CEA-CA96-4B93-8DF3-56900D5FE4D7}" type="presParOf" srcId="{F0380FF8-7372-49EA-8D88-2262E18FDA85}" destId="{26C425BC-730B-4B00-A490-29D82161EC9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252EDD-EC9E-4231-A085-0D57199ECEA0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FCA5A99-D33C-48A9-8A7D-71D938131553}">
      <dgm:prSet phldrT="[Texto]"/>
      <dgm:spPr/>
      <dgm:t>
        <a:bodyPr/>
        <a:lstStyle/>
        <a:p>
          <a:r>
            <a:rPr lang="pt-BR" b="1" dirty="0">
              <a:solidFill>
                <a:schemeClr val="bg2">
                  <a:lumMod val="50000"/>
                </a:schemeClr>
              </a:solidFill>
            </a:rPr>
            <a:t>Benefícios</a:t>
          </a:r>
        </a:p>
      </dgm:t>
    </dgm:pt>
    <dgm:pt modelId="{1F996854-00A8-47FB-BA79-B6E921997F12}" type="parTrans" cxnId="{587003C9-3DC1-40A4-84EA-68B37B2BBF29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E68CB44E-46DE-4FF7-B1F0-DFFE30A7F23C}" type="sibTrans" cxnId="{587003C9-3DC1-40A4-84EA-68B37B2BBF29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108D3699-46C1-43F7-B1A3-E6E6BA3835CE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50000"/>
                </a:schemeClr>
              </a:solidFill>
            </a:rPr>
            <a:t>Automação</a:t>
          </a:r>
        </a:p>
      </dgm:t>
    </dgm:pt>
    <dgm:pt modelId="{ADDE0002-B2F3-4E71-B601-D07433BF0950}" type="parTrans" cxnId="{EA194781-194E-4E35-AD20-4347B1EB3A1C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3411DEDF-7D15-4DCA-8D75-3BC5EB9F1681}" type="sibTrans" cxnId="{EA194781-194E-4E35-AD20-4347B1EB3A1C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DDE15BCA-838E-4B58-A43F-4D104A136F88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50000"/>
                </a:schemeClr>
              </a:solidFill>
            </a:rPr>
            <a:t>Produtividade</a:t>
          </a:r>
        </a:p>
      </dgm:t>
    </dgm:pt>
    <dgm:pt modelId="{0599C54F-488F-4AB7-88EB-65F7BB5CA5DB}" type="parTrans" cxnId="{CF99EF89-B115-465A-950B-1C2C6E763ABC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4F8EF004-2032-4DB1-A5AD-47E9B3388431}" type="sibTrans" cxnId="{CF99EF89-B115-465A-950B-1C2C6E763ABC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7CE31A58-3FA1-44B2-A7A1-B91F3DC3F624}">
      <dgm:prSet phldrT="[Texto]"/>
      <dgm:spPr/>
      <dgm:t>
        <a:bodyPr/>
        <a:lstStyle/>
        <a:p>
          <a:r>
            <a:rPr lang="pt-BR" b="1" dirty="0">
              <a:solidFill>
                <a:schemeClr val="bg2">
                  <a:lumMod val="50000"/>
                </a:schemeClr>
              </a:solidFill>
            </a:rPr>
            <a:t>Requisitos</a:t>
          </a:r>
        </a:p>
      </dgm:t>
    </dgm:pt>
    <dgm:pt modelId="{42FEDFEA-A920-4D38-B88A-969D6C1A92D1}" type="parTrans" cxnId="{73E82A27-926D-4E8D-A745-27D4971BB5ED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4F43881A-7A9F-4A5F-AC4C-3376290CF1C6}" type="sibTrans" cxnId="{73E82A27-926D-4E8D-A745-27D4971BB5ED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0DEDAD24-57DC-4B15-B329-67729D28989E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50000"/>
                </a:schemeClr>
              </a:solidFill>
            </a:rPr>
            <a:t>Conhecimento Prévio</a:t>
          </a:r>
        </a:p>
      </dgm:t>
    </dgm:pt>
    <dgm:pt modelId="{579E8792-C468-4D0D-8045-B6023C57CA20}" type="parTrans" cxnId="{E9E8DE1A-CE5E-4571-B74C-E2B013F73B23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A273EF02-3460-464F-8CD5-0F1AD19E94C5}" type="sibTrans" cxnId="{E9E8DE1A-CE5E-4571-B74C-E2B013F73B23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0CEAF5D1-B230-4DF0-96A7-4CDE75F8A1D6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50000"/>
                </a:schemeClr>
              </a:solidFill>
            </a:rPr>
            <a:t>Integração</a:t>
          </a:r>
        </a:p>
      </dgm:t>
    </dgm:pt>
    <dgm:pt modelId="{DA4852A6-4540-4DF7-BCFE-F8E6F1466D23}" type="parTrans" cxnId="{4600D387-D70B-4664-B7DC-A9646E457A3F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25060D8F-4858-4F88-9DCC-4DD80F7CEBA6}" type="sibTrans" cxnId="{4600D387-D70B-4664-B7DC-A9646E457A3F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EEC9A04F-561C-44C3-88E9-15DB19307942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50000"/>
                </a:schemeClr>
              </a:solidFill>
            </a:rPr>
            <a:t>Análise Crítica</a:t>
          </a:r>
        </a:p>
      </dgm:t>
    </dgm:pt>
    <dgm:pt modelId="{2F9CAF30-E6F4-4CAE-9C4D-D0033CBC9720}" type="parTrans" cxnId="{C2FED58C-5EFC-470B-AD39-37B3B3F3D195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315BB707-CC6A-4FE9-ABA0-637C1A7CDDE9}" type="sibTrans" cxnId="{C2FED58C-5EFC-470B-AD39-37B3B3F3D195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0E764C18-8B5A-49AB-8F01-05CE12577680}" type="pres">
      <dgm:prSet presAssocID="{18252EDD-EC9E-4231-A085-0D57199ECEA0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F4DC8CCD-3D00-45A5-8F1E-7B1930A946B9}" type="pres">
      <dgm:prSet presAssocID="{18252EDD-EC9E-4231-A085-0D57199ECEA0}" presName="dummyMaxCanvas" presStyleCnt="0"/>
      <dgm:spPr/>
    </dgm:pt>
    <dgm:pt modelId="{4B0739B5-257B-4A97-8765-143EAD1FE37A}" type="pres">
      <dgm:prSet presAssocID="{18252EDD-EC9E-4231-A085-0D57199ECEA0}" presName="parentComposite" presStyleCnt="0"/>
      <dgm:spPr/>
    </dgm:pt>
    <dgm:pt modelId="{B2E49A22-D146-44C4-BF7F-2DEA1C17A17E}" type="pres">
      <dgm:prSet presAssocID="{18252EDD-EC9E-4231-A085-0D57199ECEA0}" presName="parent1" presStyleLbl="alignAccFollowNode1" presStyleIdx="0" presStyleCnt="4">
        <dgm:presLayoutVars>
          <dgm:chMax val="4"/>
        </dgm:presLayoutVars>
      </dgm:prSet>
      <dgm:spPr/>
    </dgm:pt>
    <dgm:pt modelId="{33F121A2-143D-46DA-A6CB-9C34A4D1FB22}" type="pres">
      <dgm:prSet presAssocID="{18252EDD-EC9E-4231-A085-0D57199ECEA0}" presName="parent2" presStyleLbl="alignAccFollowNode1" presStyleIdx="1" presStyleCnt="4">
        <dgm:presLayoutVars>
          <dgm:chMax val="4"/>
        </dgm:presLayoutVars>
      </dgm:prSet>
      <dgm:spPr/>
    </dgm:pt>
    <dgm:pt modelId="{5A929470-4E62-4EB0-B633-72EE4465A0D1}" type="pres">
      <dgm:prSet presAssocID="{18252EDD-EC9E-4231-A085-0D57199ECEA0}" presName="childrenComposite" presStyleCnt="0"/>
      <dgm:spPr/>
    </dgm:pt>
    <dgm:pt modelId="{4D6AC986-D638-4140-A849-5DE16AB77A5B}" type="pres">
      <dgm:prSet presAssocID="{18252EDD-EC9E-4231-A085-0D57199ECEA0}" presName="dummyMaxCanvas_ChildArea" presStyleCnt="0"/>
      <dgm:spPr/>
    </dgm:pt>
    <dgm:pt modelId="{B42AF942-6818-4961-8FC8-1363AE383CDC}" type="pres">
      <dgm:prSet presAssocID="{18252EDD-EC9E-4231-A085-0D57199ECEA0}" presName="fulcrum" presStyleLbl="alignAccFollowNode1" presStyleIdx="2" presStyleCnt="4"/>
      <dgm:spPr/>
    </dgm:pt>
    <dgm:pt modelId="{E50CBDC2-CEE6-47A4-9B31-FDB53E219226}" type="pres">
      <dgm:prSet presAssocID="{18252EDD-EC9E-4231-A085-0D57199ECEA0}" presName="balance_23" presStyleLbl="alignAccFollowNode1" presStyleIdx="3" presStyleCnt="4">
        <dgm:presLayoutVars>
          <dgm:bulletEnabled val="1"/>
        </dgm:presLayoutVars>
      </dgm:prSet>
      <dgm:spPr/>
    </dgm:pt>
    <dgm:pt modelId="{CEB9AAC0-EFB8-407F-8656-7943FDBC1C55}" type="pres">
      <dgm:prSet presAssocID="{18252EDD-EC9E-4231-A085-0D57199ECEA0}" presName="right_23_1" presStyleLbl="node1" presStyleIdx="0" presStyleCnt="5">
        <dgm:presLayoutVars>
          <dgm:bulletEnabled val="1"/>
        </dgm:presLayoutVars>
      </dgm:prSet>
      <dgm:spPr/>
    </dgm:pt>
    <dgm:pt modelId="{728FC9A3-F59C-4561-8B20-C0FEB1B63A21}" type="pres">
      <dgm:prSet presAssocID="{18252EDD-EC9E-4231-A085-0D57199ECEA0}" presName="right_23_2" presStyleLbl="node1" presStyleIdx="1" presStyleCnt="5">
        <dgm:presLayoutVars>
          <dgm:bulletEnabled val="1"/>
        </dgm:presLayoutVars>
      </dgm:prSet>
      <dgm:spPr/>
    </dgm:pt>
    <dgm:pt modelId="{9397F570-537D-4387-9212-D06AE88CA312}" type="pres">
      <dgm:prSet presAssocID="{18252EDD-EC9E-4231-A085-0D57199ECEA0}" presName="right_23_3" presStyleLbl="node1" presStyleIdx="2" presStyleCnt="5">
        <dgm:presLayoutVars>
          <dgm:bulletEnabled val="1"/>
        </dgm:presLayoutVars>
      </dgm:prSet>
      <dgm:spPr/>
    </dgm:pt>
    <dgm:pt modelId="{8C89BAB8-477F-4464-B25E-C4207EF7875D}" type="pres">
      <dgm:prSet presAssocID="{18252EDD-EC9E-4231-A085-0D57199ECEA0}" presName="left_23_1" presStyleLbl="node1" presStyleIdx="3" presStyleCnt="5">
        <dgm:presLayoutVars>
          <dgm:bulletEnabled val="1"/>
        </dgm:presLayoutVars>
      </dgm:prSet>
      <dgm:spPr/>
    </dgm:pt>
    <dgm:pt modelId="{980F9FC5-0F4A-4899-A22D-141B6E746DD5}" type="pres">
      <dgm:prSet presAssocID="{18252EDD-EC9E-4231-A085-0D57199ECEA0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B5650C0C-D99B-4907-90F7-D1F55C225D9A}" type="presOf" srcId="{7CE31A58-3FA1-44B2-A7A1-B91F3DC3F624}" destId="{33F121A2-143D-46DA-A6CB-9C34A4D1FB22}" srcOrd="0" destOrd="0" presId="urn:microsoft.com/office/officeart/2005/8/layout/balance1"/>
    <dgm:cxn modelId="{E9E8DE1A-CE5E-4571-B74C-E2B013F73B23}" srcId="{7CE31A58-3FA1-44B2-A7A1-B91F3DC3F624}" destId="{0DEDAD24-57DC-4B15-B329-67729D28989E}" srcOrd="0" destOrd="0" parTransId="{579E8792-C468-4D0D-8045-B6023C57CA20}" sibTransId="{A273EF02-3460-464F-8CD5-0F1AD19E94C5}"/>
    <dgm:cxn modelId="{F795D01B-1BF7-495F-84C8-B0DDAC51680D}" type="presOf" srcId="{DDE15BCA-838E-4B58-A43F-4D104A136F88}" destId="{980F9FC5-0F4A-4899-A22D-141B6E746DD5}" srcOrd="0" destOrd="0" presId="urn:microsoft.com/office/officeart/2005/8/layout/balance1"/>
    <dgm:cxn modelId="{73E82A27-926D-4E8D-A745-27D4971BB5ED}" srcId="{18252EDD-EC9E-4231-A085-0D57199ECEA0}" destId="{7CE31A58-3FA1-44B2-A7A1-B91F3DC3F624}" srcOrd="1" destOrd="0" parTransId="{42FEDFEA-A920-4D38-B88A-969D6C1A92D1}" sibTransId="{4F43881A-7A9F-4A5F-AC4C-3376290CF1C6}"/>
    <dgm:cxn modelId="{BC5F186B-BE02-4771-81DD-64494AED14CE}" type="presOf" srcId="{18252EDD-EC9E-4231-A085-0D57199ECEA0}" destId="{0E764C18-8B5A-49AB-8F01-05CE12577680}" srcOrd="0" destOrd="0" presId="urn:microsoft.com/office/officeart/2005/8/layout/balance1"/>
    <dgm:cxn modelId="{EA194781-194E-4E35-AD20-4347B1EB3A1C}" srcId="{AFCA5A99-D33C-48A9-8A7D-71D938131553}" destId="{108D3699-46C1-43F7-B1A3-E6E6BA3835CE}" srcOrd="0" destOrd="0" parTransId="{ADDE0002-B2F3-4E71-B601-D07433BF0950}" sibTransId="{3411DEDF-7D15-4DCA-8D75-3BC5EB9F1681}"/>
    <dgm:cxn modelId="{4600D387-D70B-4664-B7DC-A9646E457A3F}" srcId="{7CE31A58-3FA1-44B2-A7A1-B91F3DC3F624}" destId="{0CEAF5D1-B230-4DF0-96A7-4CDE75F8A1D6}" srcOrd="2" destOrd="0" parTransId="{DA4852A6-4540-4DF7-BCFE-F8E6F1466D23}" sibTransId="{25060D8F-4858-4F88-9DCC-4DD80F7CEBA6}"/>
    <dgm:cxn modelId="{CF99EF89-B115-465A-950B-1C2C6E763ABC}" srcId="{AFCA5A99-D33C-48A9-8A7D-71D938131553}" destId="{DDE15BCA-838E-4B58-A43F-4D104A136F88}" srcOrd="1" destOrd="0" parTransId="{0599C54F-488F-4AB7-88EB-65F7BB5CA5DB}" sibTransId="{4F8EF004-2032-4DB1-A5AD-47E9B3388431}"/>
    <dgm:cxn modelId="{0985578C-26B4-4C39-B4A4-793499EEBF48}" type="presOf" srcId="{0DEDAD24-57DC-4B15-B329-67729D28989E}" destId="{CEB9AAC0-EFB8-407F-8656-7943FDBC1C55}" srcOrd="0" destOrd="0" presId="urn:microsoft.com/office/officeart/2005/8/layout/balance1"/>
    <dgm:cxn modelId="{C2FED58C-5EFC-470B-AD39-37B3B3F3D195}" srcId="{7CE31A58-3FA1-44B2-A7A1-B91F3DC3F624}" destId="{EEC9A04F-561C-44C3-88E9-15DB19307942}" srcOrd="1" destOrd="0" parTransId="{2F9CAF30-E6F4-4CAE-9C4D-D0033CBC9720}" sibTransId="{315BB707-CC6A-4FE9-ABA0-637C1A7CDDE9}"/>
    <dgm:cxn modelId="{F3BAB4A7-FC5B-4F2C-BE6E-4E4E6F9AC8D1}" type="presOf" srcId="{EEC9A04F-561C-44C3-88E9-15DB19307942}" destId="{728FC9A3-F59C-4561-8B20-C0FEB1B63A21}" srcOrd="0" destOrd="0" presId="urn:microsoft.com/office/officeart/2005/8/layout/balance1"/>
    <dgm:cxn modelId="{2A6BE6AF-5393-4669-940A-1E8A38ED225D}" type="presOf" srcId="{0CEAF5D1-B230-4DF0-96A7-4CDE75F8A1D6}" destId="{9397F570-537D-4387-9212-D06AE88CA312}" srcOrd="0" destOrd="0" presId="urn:microsoft.com/office/officeart/2005/8/layout/balance1"/>
    <dgm:cxn modelId="{587003C9-3DC1-40A4-84EA-68B37B2BBF29}" srcId="{18252EDD-EC9E-4231-A085-0D57199ECEA0}" destId="{AFCA5A99-D33C-48A9-8A7D-71D938131553}" srcOrd="0" destOrd="0" parTransId="{1F996854-00A8-47FB-BA79-B6E921997F12}" sibTransId="{E68CB44E-46DE-4FF7-B1F0-DFFE30A7F23C}"/>
    <dgm:cxn modelId="{2CE10DD7-96BB-4251-926F-08FC82D97EE2}" type="presOf" srcId="{108D3699-46C1-43F7-B1A3-E6E6BA3835CE}" destId="{8C89BAB8-477F-4464-B25E-C4207EF7875D}" srcOrd="0" destOrd="0" presId="urn:microsoft.com/office/officeart/2005/8/layout/balance1"/>
    <dgm:cxn modelId="{56E36FF0-32B6-4BA6-A7D7-932D78F85D26}" type="presOf" srcId="{AFCA5A99-D33C-48A9-8A7D-71D938131553}" destId="{B2E49A22-D146-44C4-BF7F-2DEA1C17A17E}" srcOrd="0" destOrd="0" presId="urn:microsoft.com/office/officeart/2005/8/layout/balance1"/>
    <dgm:cxn modelId="{7EE8431F-28B7-405A-A7BC-296F324E50FD}" type="presParOf" srcId="{0E764C18-8B5A-49AB-8F01-05CE12577680}" destId="{F4DC8CCD-3D00-45A5-8F1E-7B1930A946B9}" srcOrd="0" destOrd="0" presId="urn:microsoft.com/office/officeart/2005/8/layout/balance1"/>
    <dgm:cxn modelId="{789A506E-D7C9-455D-9F6C-9CA17D9F5B9B}" type="presParOf" srcId="{0E764C18-8B5A-49AB-8F01-05CE12577680}" destId="{4B0739B5-257B-4A97-8765-143EAD1FE37A}" srcOrd="1" destOrd="0" presId="urn:microsoft.com/office/officeart/2005/8/layout/balance1"/>
    <dgm:cxn modelId="{15B6F494-1FC2-4A1D-BD1D-937C79AF1DFE}" type="presParOf" srcId="{4B0739B5-257B-4A97-8765-143EAD1FE37A}" destId="{B2E49A22-D146-44C4-BF7F-2DEA1C17A17E}" srcOrd="0" destOrd="0" presId="urn:microsoft.com/office/officeart/2005/8/layout/balance1"/>
    <dgm:cxn modelId="{C8B3BFB5-B17E-44EE-9C84-E0617D4D4C8B}" type="presParOf" srcId="{4B0739B5-257B-4A97-8765-143EAD1FE37A}" destId="{33F121A2-143D-46DA-A6CB-9C34A4D1FB22}" srcOrd="1" destOrd="0" presId="urn:microsoft.com/office/officeart/2005/8/layout/balance1"/>
    <dgm:cxn modelId="{3CC22A54-DE96-4787-9536-9339CB7FC14D}" type="presParOf" srcId="{0E764C18-8B5A-49AB-8F01-05CE12577680}" destId="{5A929470-4E62-4EB0-B633-72EE4465A0D1}" srcOrd="2" destOrd="0" presId="urn:microsoft.com/office/officeart/2005/8/layout/balance1"/>
    <dgm:cxn modelId="{E7C37D3D-99FC-44B1-8275-30E45BADFF97}" type="presParOf" srcId="{5A929470-4E62-4EB0-B633-72EE4465A0D1}" destId="{4D6AC986-D638-4140-A849-5DE16AB77A5B}" srcOrd="0" destOrd="0" presId="urn:microsoft.com/office/officeart/2005/8/layout/balance1"/>
    <dgm:cxn modelId="{AD441739-0ABF-4065-BF9D-BE6024E96D1D}" type="presParOf" srcId="{5A929470-4E62-4EB0-B633-72EE4465A0D1}" destId="{B42AF942-6818-4961-8FC8-1363AE383CDC}" srcOrd="1" destOrd="0" presId="urn:microsoft.com/office/officeart/2005/8/layout/balance1"/>
    <dgm:cxn modelId="{9ED43B40-5BB0-4F79-B6FF-327E2DB64FF0}" type="presParOf" srcId="{5A929470-4E62-4EB0-B633-72EE4465A0D1}" destId="{E50CBDC2-CEE6-47A4-9B31-FDB53E219226}" srcOrd="2" destOrd="0" presId="urn:microsoft.com/office/officeart/2005/8/layout/balance1"/>
    <dgm:cxn modelId="{5B71FA43-1A1A-4A0C-B2A5-79597291C208}" type="presParOf" srcId="{5A929470-4E62-4EB0-B633-72EE4465A0D1}" destId="{CEB9AAC0-EFB8-407F-8656-7943FDBC1C55}" srcOrd="3" destOrd="0" presId="urn:microsoft.com/office/officeart/2005/8/layout/balance1"/>
    <dgm:cxn modelId="{37476BB3-3382-4AEB-AB73-2612B0A735CE}" type="presParOf" srcId="{5A929470-4E62-4EB0-B633-72EE4465A0D1}" destId="{728FC9A3-F59C-4561-8B20-C0FEB1B63A21}" srcOrd="4" destOrd="0" presId="urn:microsoft.com/office/officeart/2005/8/layout/balance1"/>
    <dgm:cxn modelId="{97C6C033-8CBC-4064-8776-7045A6723ED7}" type="presParOf" srcId="{5A929470-4E62-4EB0-B633-72EE4465A0D1}" destId="{9397F570-537D-4387-9212-D06AE88CA312}" srcOrd="5" destOrd="0" presId="urn:microsoft.com/office/officeart/2005/8/layout/balance1"/>
    <dgm:cxn modelId="{9F0A8522-0363-4187-8BA2-3956F8D83CA6}" type="presParOf" srcId="{5A929470-4E62-4EB0-B633-72EE4465A0D1}" destId="{8C89BAB8-477F-4464-B25E-C4207EF7875D}" srcOrd="6" destOrd="0" presId="urn:microsoft.com/office/officeart/2005/8/layout/balance1"/>
    <dgm:cxn modelId="{5C8ACA2E-93D1-4D12-B380-EA5BB2917970}" type="presParOf" srcId="{5A929470-4E62-4EB0-B633-72EE4465A0D1}" destId="{980F9FC5-0F4A-4899-A22D-141B6E746DD5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5D684-1C44-421B-B96D-826F7AA0BF02}">
      <dsp:nvSpPr>
        <dsp:cNvPr id="0" name=""/>
        <dsp:cNvSpPr/>
      </dsp:nvSpPr>
      <dsp:spPr>
        <a:xfrm>
          <a:off x="0" y="4008"/>
          <a:ext cx="6005434" cy="697652"/>
        </a:xfrm>
        <a:prstGeom prst="roundRect">
          <a:avLst/>
        </a:prstGeom>
        <a:solidFill>
          <a:srgbClr val="A4C2F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Professor Gustavo Miranda</a:t>
          </a:r>
          <a:r>
            <a:rPr lang="pt-BR" sz="2000" kern="1200" dirty="0"/>
            <a:t>:</a:t>
          </a:r>
        </a:p>
      </dsp:txBody>
      <dsp:txXfrm>
        <a:off x="34057" y="38065"/>
        <a:ext cx="5937320" cy="629538"/>
      </dsp:txXfrm>
    </dsp:sp>
    <dsp:sp modelId="{A10868EC-4E5C-4A6C-ABCB-7892D2194B3B}">
      <dsp:nvSpPr>
        <dsp:cNvPr id="0" name=""/>
        <dsp:cNvSpPr/>
      </dsp:nvSpPr>
      <dsp:spPr>
        <a:xfrm>
          <a:off x="0" y="701660"/>
          <a:ext cx="6005434" cy="2359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673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t-BR" sz="1600" b="1" kern="1200" dirty="0">
            <a:solidFill>
              <a:schemeClr val="bg2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b="1" kern="1200" dirty="0">
              <a:solidFill>
                <a:schemeClr val="bg2"/>
              </a:solidFill>
            </a:rPr>
            <a:t>Doutor</a:t>
          </a:r>
          <a:r>
            <a:rPr lang="pt-BR" sz="1600" kern="1200" dirty="0">
              <a:solidFill>
                <a:schemeClr val="bg2"/>
              </a:solidFill>
            </a:rPr>
            <a:t> em Inteligência Computacional - </a:t>
          </a:r>
          <a:r>
            <a:rPr lang="pt-BR" sz="1600" b="1" kern="1200" dirty="0">
              <a:solidFill>
                <a:schemeClr val="bg2"/>
              </a:solidFill>
            </a:rPr>
            <a:t>UFPE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b="1" kern="1200" dirty="0">
              <a:solidFill>
                <a:schemeClr val="bg2"/>
              </a:solidFill>
            </a:rPr>
            <a:t>Mestre</a:t>
          </a:r>
          <a:r>
            <a:rPr lang="pt-BR" sz="1600" kern="1200" dirty="0">
              <a:solidFill>
                <a:schemeClr val="bg2"/>
              </a:solidFill>
            </a:rPr>
            <a:t> em Inteligência Computacional - </a:t>
          </a:r>
          <a:r>
            <a:rPr lang="pt-BR" sz="1600" b="1" kern="1200" dirty="0">
              <a:solidFill>
                <a:schemeClr val="bg2"/>
              </a:solidFill>
            </a:rPr>
            <a:t>UFPE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b="1" kern="1200" dirty="0">
              <a:solidFill>
                <a:schemeClr val="bg2"/>
              </a:solidFill>
            </a:rPr>
            <a:t>Graduado</a:t>
          </a:r>
          <a:r>
            <a:rPr lang="pt-BR" sz="1600" kern="1200" dirty="0">
              <a:solidFill>
                <a:schemeClr val="bg2"/>
              </a:solidFill>
            </a:rPr>
            <a:t> em Licenciatura em Computação - </a:t>
          </a:r>
          <a:r>
            <a:rPr lang="pt-BR" sz="1600" b="1" kern="1200" dirty="0">
              <a:solidFill>
                <a:schemeClr val="bg2"/>
              </a:solidFill>
            </a:rPr>
            <a:t>UPE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b="1" kern="1200" dirty="0">
              <a:solidFill>
                <a:schemeClr val="bg2"/>
              </a:solidFill>
            </a:rPr>
            <a:t>Experiência</a:t>
          </a:r>
          <a:r>
            <a:rPr lang="pt-BR" sz="1600" kern="1200" dirty="0">
              <a:solidFill>
                <a:schemeClr val="bg2"/>
              </a:solidFill>
            </a:rPr>
            <a:t> nos seguintes campos:</a:t>
          </a: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kern="1200" dirty="0">
              <a:solidFill>
                <a:schemeClr val="bg2"/>
              </a:solidFill>
            </a:rPr>
            <a:t>Inteligência Artificial</a:t>
          </a: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kern="1200" dirty="0">
              <a:solidFill>
                <a:schemeClr val="bg2"/>
              </a:solidFill>
            </a:rPr>
            <a:t>Ciência dos Dados</a:t>
          </a: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kern="1200" dirty="0">
              <a:solidFill>
                <a:schemeClr val="bg2"/>
              </a:solidFill>
            </a:rPr>
            <a:t>Desenvolvimento de Software</a:t>
          </a: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t-BR" sz="1600" kern="1200" dirty="0">
            <a:solidFill>
              <a:schemeClr val="bg2"/>
            </a:solidFill>
          </a:endParaRPr>
        </a:p>
      </dsp:txBody>
      <dsp:txXfrm>
        <a:off x="0" y="701660"/>
        <a:ext cx="6005434" cy="2359800"/>
      </dsp:txXfrm>
    </dsp:sp>
    <dsp:sp modelId="{96A5FD25-8D1F-472C-B27E-AA18D25FBB9E}">
      <dsp:nvSpPr>
        <dsp:cNvPr id="0" name=""/>
        <dsp:cNvSpPr/>
      </dsp:nvSpPr>
      <dsp:spPr>
        <a:xfrm>
          <a:off x="0" y="3061460"/>
          <a:ext cx="6005434" cy="617602"/>
        </a:xfrm>
        <a:prstGeom prst="roundRect">
          <a:avLst/>
        </a:prstGeom>
        <a:solidFill>
          <a:srgbClr val="A4C2F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Informações Adicionais</a:t>
          </a:r>
        </a:p>
      </dsp:txBody>
      <dsp:txXfrm>
        <a:off x="30149" y="3091609"/>
        <a:ext cx="5945136" cy="557304"/>
      </dsp:txXfrm>
    </dsp:sp>
    <dsp:sp modelId="{90B55815-DC0C-49D5-A5A3-92C75522AB02}">
      <dsp:nvSpPr>
        <dsp:cNvPr id="0" name=""/>
        <dsp:cNvSpPr/>
      </dsp:nvSpPr>
      <dsp:spPr>
        <a:xfrm>
          <a:off x="0" y="3679063"/>
          <a:ext cx="6005434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673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t-BR" sz="1600" b="1" kern="1200" dirty="0">
            <a:solidFill>
              <a:schemeClr val="bg2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b="0" kern="1200" dirty="0">
              <a:solidFill>
                <a:schemeClr val="bg2"/>
              </a:solidFill>
              <a:hlinkClick xmlns:r="http://schemas.openxmlformats.org/officeDocument/2006/relationships" r:id="rId1"/>
            </a:rPr>
            <a:t>https://github.com/</a:t>
          </a:r>
          <a:r>
            <a:rPr lang="pt-BR" sz="1600" b="1" kern="1200" dirty="0">
              <a:solidFill>
                <a:schemeClr val="bg2"/>
              </a:solidFill>
              <a:hlinkClick xmlns:r="http://schemas.openxmlformats.org/officeDocument/2006/relationships" r:id="rId1"/>
            </a:rPr>
            <a:t>GustavoHFMO</a:t>
          </a:r>
          <a:endParaRPr lang="pt-BR" sz="1600" b="1" kern="1200" dirty="0">
            <a:solidFill>
              <a:schemeClr val="bg2"/>
            </a:solidFill>
          </a:endParaRP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b="1" kern="1200" dirty="0">
              <a:solidFill>
                <a:schemeClr val="bg2"/>
              </a:solidFill>
            </a:rPr>
            <a:t>Oficinas</a:t>
          </a:r>
        </a:p>
      </dsp:txBody>
      <dsp:txXfrm>
        <a:off x="0" y="3679063"/>
        <a:ext cx="6005434" cy="943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C6320D-CC5B-45A7-B1D2-856A29C60416}">
      <dsp:nvSpPr>
        <dsp:cNvPr id="0" name=""/>
        <dsp:cNvSpPr/>
      </dsp:nvSpPr>
      <dsp:spPr>
        <a:xfrm>
          <a:off x="2662" y="48029"/>
          <a:ext cx="2596120" cy="63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Capacidade de Aprendizado</a:t>
          </a:r>
        </a:p>
      </dsp:txBody>
      <dsp:txXfrm>
        <a:off x="2662" y="48029"/>
        <a:ext cx="2596120" cy="632160"/>
      </dsp:txXfrm>
    </dsp:sp>
    <dsp:sp modelId="{F4B46798-A46B-4057-9BAE-36506FD90AB4}">
      <dsp:nvSpPr>
        <dsp:cNvPr id="0" name=""/>
        <dsp:cNvSpPr/>
      </dsp:nvSpPr>
      <dsp:spPr>
        <a:xfrm>
          <a:off x="2662" y="680190"/>
          <a:ext cx="2596120" cy="2371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b="0" i="0" kern="1200" dirty="0">
              <a:solidFill>
                <a:schemeClr val="bg2">
                  <a:lumMod val="50000"/>
                </a:schemeClr>
              </a:solidFill>
            </a:rPr>
            <a:t>Treinados em </a:t>
          </a:r>
          <a:r>
            <a:rPr lang="pt-BR" sz="1800" b="1" i="0" kern="1200" dirty="0">
              <a:solidFill>
                <a:schemeClr val="bg2">
                  <a:lumMod val="50000"/>
                </a:schemeClr>
              </a:solidFill>
            </a:rPr>
            <a:t>dados massivos</a:t>
          </a:r>
          <a:r>
            <a:rPr lang="pt-BR" sz="1800" b="0" i="0" kern="1200" dirty="0">
              <a:solidFill>
                <a:schemeClr val="bg2">
                  <a:lumMod val="50000"/>
                </a:schemeClr>
              </a:solidFill>
            </a:rPr>
            <a:t>, esses modelos desenvolvem uma </a:t>
          </a:r>
          <a:r>
            <a:rPr lang="pt-BR" sz="1800" b="1" i="0" kern="1200" dirty="0">
              <a:solidFill>
                <a:schemeClr val="bg2">
                  <a:lumMod val="50000"/>
                </a:schemeClr>
              </a:solidFill>
            </a:rPr>
            <a:t>compreensão profunda da linguagem humana</a:t>
          </a:r>
          <a:r>
            <a:rPr lang="pt-BR" sz="1800" b="0" i="0" kern="1200" dirty="0">
              <a:solidFill>
                <a:schemeClr val="bg2">
                  <a:lumMod val="50000"/>
                </a:schemeClr>
              </a:solidFill>
            </a:rPr>
            <a:t>, reconhecendo padrões e contextos.</a:t>
          </a:r>
          <a:endParaRPr lang="pt-BR" sz="18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2662" y="680190"/>
        <a:ext cx="2596120" cy="2371680"/>
      </dsp:txXfrm>
    </dsp:sp>
    <dsp:sp modelId="{916DEAC5-93E2-4DB5-B2C8-E118F375C416}">
      <dsp:nvSpPr>
        <dsp:cNvPr id="0" name=""/>
        <dsp:cNvSpPr/>
      </dsp:nvSpPr>
      <dsp:spPr>
        <a:xfrm>
          <a:off x="2962239" y="48029"/>
          <a:ext cx="2596120" cy="63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i="0" kern="1200" dirty="0"/>
            <a:t>Geração de Texto</a:t>
          </a:r>
          <a:endParaRPr lang="pt-BR" sz="1800" b="1" kern="1200" dirty="0"/>
        </a:p>
      </dsp:txBody>
      <dsp:txXfrm>
        <a:off x="2962239" y="48029"/>
        <a:ext cx="2596120" cy="632160"/>
      </dsp:txXfrm>
    </dsp:sp>
    <dsp:sp modelId="{CFECE934-9E1C-4DE0-A7D8-9BBE046F49FF}">
      <dsp:nvSpPr>
        <dsp:cNvPr id="0" name=""/>
        <dsp:cNvSpPr/>
      </dsp:nvSpPr>
      <dsp:spPr>
        <a:xfrm>
          <a:off x="2962239" y="680190"/>
          <a:ext cx="2596120" cy="2371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b="0" i="0" kern="1200" dirty="0">
              <a:solidFill>
                <a:schemeClr val="bg2">
                  <a:lumMod val="50000"/>
                </a:schemeClr>
              </a:solidFill>
            </a:rPr>
            <a:t>Capazes </a:t>
          </a:r>
          <a:r>
            <a:rPr lang="pt-BR" sz="1800" b="1" i="0" kern="1200" dirty="0">
              <a:solidFill>
                <a:schemeClr val="bg2">
                  <a:lumMod val="50000"/>
                </a:schemeClr>
              </a:solidFill>
            </a:rPr>
            <a:t>de produzir texto coerente </a:t>
          </a:r>
          <a:r>
            <a:rPr lang="pt-BR" sz="1800" b="0" i="0" kern="1200" dirty="0">
              <a:solidFill>
                <a:schemeClr val="bg2">
                  <a:lumMod val="50000"/>
                </a:schemeClr>
              </a:solidFill>
            </a:rPr>
            <a:t>e relevante em diversos estilos e formatos, como artigos, poemas e código.</a:t>
          </a:r>
          <a:endParaRPr lang="pt-BR" sz="18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2962239" y="680190"/>
        <a:ext cx="2596120" cy="2371680"/>
      </dsp:txXfrm>
    </dsp:sp>
    <dsp:sp modelId="{127E7196-6969-4BA8-81AB-9B045FFCA12E}">
      <dsp:nvSpPr>
        <dsp:cNvPr id="0" name=""/>
        <dsp:cNvSpPr/>
      </dsp:nvSpPr>
      <dsp:spPr>
        <a:xfrm>
          <a:off x="5921817" y="48029"/>
          <a:ext cx="2596120" cy="63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i="0" kern="1200" dirty="0"/>
            <a:t>Compreensão da Linguagem</a:t>
          </a:r>
          <a:endParaRPr lang="pt-BR" sz="1800" b="1" kern="1200" dirty="0"/>
        </a:p>
      </dsp:txBody>
      <dsp:txXfrm>
        <a:off x="5921817" y="48029"/>
        <a:ext cx="2596120" cy="632160"/>
      </dsp:txXfrm>
    </dsp:sp>
    <dsp:sp modelId="{B50E0B6B-67BE-4DB4-8E5F-02C5E9CF4657}">
      <dsp:nvSpPr>
        <dsp:cNvPr id="0" name=""/>
        <dsp:cNvSpPr/>
      </dsp:nvSpPr>
      <dsp:spPr>
        <a:xfrm>
          <a:off x="5921817" y="680190"/>
          <a:ext cx="2596120" cy="2371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b="0" i="0" kern="1200" dirty="0">
              <a:solidFill>
                <a:schemeClr val="bg2">
                  <a:lumMod val="50000"/>
                </a:schemeClr>
              </a:solidFill>
            </a:rPr>
            <a:t>Possuem a capacidade de </a:t>
          </a:r>
          <a:r>
            <a:rPr lang="pt-BR" sz="1800" b="1" i="0" kern="1200" dirty="0">
              <a:solidFill>
                <a:schemeClr val="bg2">
                  <a:lumMod val="50000"/>
                </a:schemeClr>
              </a:solidFill>
            </a:rPr>
            <a:t>interpretar e entender a linguagem natural</a:t>
          </a:r>
          <a:r>
            <a:rPr lang="pt-BR" sz="1800" b="0" i="0" kern="1200" dirty="0">
              <a:solidFill>
                <a:schemeClr val="bg2">
                  <a:lumMod val="50000"/>
                </a:schemeClr>
              </a:solidFill>
            </a:rPr>
            <a:t>, realizando tarefas como tradução, resumo e resposta a perguntas.</a:t>
          </a:r>
          <a:endParaRPr lang="pt-BR" sz="1800" b="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5921817" y="680190"/>
        <a:ext cx="2596120" cy="2371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2FE43B-99D7-4535-AD5A-C6FD50A13BFD}">
      <dsp:nvSpPr>
        <dsp:cNvPr id="0" name=""/>
        <dsp:cNvSpPr/>
      </dsp:nvSpPr>
      <dsp:spPr>
        <a:xfrm>
          <a:off x="3260" y="225483"/>
          <a:ext cx="1960527" cy="7639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i="0" kern="1200" baseline="0" dirty="0">
              <a:solidFill>
                <a:srgbClr val="FFFFFF"/>
              </a:solidFill>
            </a:rPr>
            <a:t>Falta de compreensão contextual</a:t>
          </a:r>
          <a:r>
            <a:rPr lang="pt-BR" sz="1600" b="0" i="0" kern="1200" baseline="0" dirty="0">
              <a:solidFill>
                <a:srgbClr val="FFFFFF"/>
              </a:solidFill>
            </a:rPr>
            <a:t>: </a:t>
          </a:r>
          <a:endParaRPr lang="pt-BR" sz="1600" kern="1200" dirty="0">
            <a:solidFill>
              <a:srgbClr val="FFFFFF"/>
            </a:solidFill>
          </a:endParaRPr>
        </a:p>
      </dsp:txBody>
      <dsp:txXfrm>
        <a:off x="3260" y="225483"/>
        <a:ext cx="1960527" cy="763997"/>
      </dsp:txXfrm>
    </dsp:sp>
    <dsp:sp modelId="{296948EC-28A8-45BD-A171-EB8C370D9401}">
      <dsp:nvSpPr>
        <dsp:cNvPr id="0" name=""/>
        <dsp:cNvSpPr/>
      </dsp:nvSpPr>
      <dsp:spPr>
        <a:xfrm>
          <a:off x="3260" y="989480"/>
          <a:ext cx="1960527" cy="149328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i="0" kern="1200" baseline="0" dirty="0">
              <a:solidFill>
                <a:schemeClr val="bg2"/>
              </a:solidFill>
            </a:rPr>
            <a:t>O </a:t>
          </a:r>
          <a:r>
            <a:rPr lang="pt-BR" sz="1600" b="0" i="0" kern="1200" baseline="0" dirty="0" err="1">
              <a:solidFill>
                <a:schemeClr val="bg2"/>
              </a:solidFill>
            </a:rPr>
            <a:t>ChatGPT</a:t>
          </a:r>
          <a:r>
            <a:rPr lang="pt-BR" sz="1600" b="0" i="0" kern="1200" baseline="0" dirty="0">
              <a:solidFill>
                <a:schemeClr val="bg2"/>
              </a:solidFill>
            </a:rPr>
            <a:t> </a:t>
          </a:r>
          <a:r>
            <a:rPr lang="pt-BR" sz="1600" b="1" i="0" kern="1200" baseline="0" dirty="0">
              <a:solidFill>
                <a:schemeClr val="bg2"/>
              </a:solidFill>
            </a:rPr>
            <a:t>não entende </a:t>
          </a:r>
          <a:r>
            <a:rPr lang="pt-BR" sz="1600" b="0" i="0" kern="1200" baseline="0" dirty="0">
              <a:solidFill>
                <a:schemeClr val="bg2"/>
              </a:solidFill>
            </a:rPr>
            <a:t>profundamente o contexto acadêmico específico.</a:t>
          </a:r>
          <a:endParaRPr lang="pt-BR" sz="1600" kern="1200" dirty="0">
            <a:solidFill>
              <a:schemeClr val="bg2"/>
            </a:solidFill>
          </a:endParaRPr>
        </a:p>
      </dsp:txBody>
      <dsp:txXfrm>
        <a:off x="3260" y="989480"/>
        <a:ext cx="1960527" cy="1493280"/>
      </dsp:txXfrm>
    </dsp:sp>
    <dsp:sp modelId="{6B3E34F1-6CD8-4577-ACF3-0A7E07A12587}">
      <dsp:nvSpPr>
        <dsp:cNvPr id="0" name=""/>
        <dsp:cNvSpPr/>
      </dsp:nvSpPr>
      <dsp:spPr>
        <a:xfrm>
          <a:off x="2238261" y="225483"/>
          <a:ext cx="1960527" cy="763997"/>
        </a:xfrm>
        <a:prstGeom prst="rect">
          <a:avLst/>
        </a:prstGeom>
        <a:solidFill>
          <a:schemeClr val="accent5">
            <a:hueOff val="-2593425"/>
            <a:satOff val="-1994"/>
            <a:lumOff val="8693"/>
            <a:alphaOff val="0"/>
          </a:schemeClr>
        </a:solidFill>
        <a:ln w="25400" cap="flat" cmpd="sng" algn="ctr">
          <a:solidFill>
            <a:schemeClr val="accent5">
              <a:hueOff val="-2593425"/>
              <a:satOff val="-1994"/>
              <a:lumOff val="86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i="0" kern="1200" baseline="0" dirty="0">
              <a:solidFill>
                <a:srgbClr val="FFFFFF"/>
              </a:solidFill>
            </a:rPr>
            <a:t>Ausência de fontes confiáveis</a:t>
          </a:r>
          <a:r>
            <a:rPr lang="pt-BR" sz="1600" b="0" i="0" kern="1200" baseline="0" dirty="0">
              <a:solidFill>
                <a:srgbClr val="FFFFFF"/>
              </a:solidFill>
            </a:rPr>
            <a:t>: </a:t>
          </a:r>
          <a:endParaRPr lang="pt-BR" sz="1600" kern="1200" dirty="0">
            <a:solidFill>
              <a:srgbClr val="FFFFFF"/>
            </a:solidFill>
          </a:endParaRPr>
        </a:p>
      </dsp:txBody>
      <dsp:txXfrm>
        <a:off x="2238261" y="225483"/>
        <a:ext cx="1960527" cy="763997"/>
      </dsp:txXfrm>
    </dsp:sp>
    <dsp:sp modelId="{6D83051A-BED0-46BC-9687-4704D59DF840}">
      <dsp:nvSpPr>
        <dsp:cNvPr id="0" name=""/>
        <dsp:cNvSpPr/>
      </dsp:nvSpPr>
      <dsp:spPr>
        <a:xfrm>
          <a:off x="2238261" y="989480"/>
          <a:ext cx="1960527" cy="1493280"/>
        </a:xfrm>
        <a:prstGeom prst="rect">
          <a:avLst/>
        </a:prstGeom>
        <a:solidFill>
          <a:schemeClr val="accent5">
            <a:tint val="40000"/>
            <a:alpha val="90000"/>
            <a:hueOff val="-2761323"/>
            <a:satOff val="23872"/>
            <a:lumOff val="220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2761323"/>
              <a:satOff val="23872"/>
              <a:lumOff val="22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1" i="0" kern="1200" baseline="0" dirty="0">
              <a:solidFill>
                <a:schemeClr val="bg2"/>
              </a:solidFill>
            </a:rPr>
            <a:t>Não</a:t>
          </a:r>
          <a:r>
            <a:rPr lang="pt-BR" sz="1600" b="0" i="0" kern="1200" baseline="0" dirty="0">
              <a:solidFill>
                <a:schemeClr val="bg2"/>
              </a:solidFill>
            </a:rPr>
            <a:t> </a:t>
          </a:r>
          <a:r>
            <a:rPr lang="pt-BR" sz="1600" b="1" i="0" kern="1200" baseline="0" dirty="0">
              <a:solidFill>
                <a:schemeClr val="bg2"/>
              </a:solidFill>
            </a:rPr>
            <a:t>acessa fontes acadêmicas </a:t>
          </a:r>
          <a:r>
            <a:rPr lang="pt-BR" sz="1600" b="0" i="0" kern="1200" baseline="0" dirty="0">
              <a:solidFill>
                <a:schemeClr val="bg2"/>
              </a:solidFill>
            </a:rPr>
            <a:t>ou atualizadas, comprometendo a precisão.</a:t>
          </a:r>
          <a:endParaRPr lang="pt-BR" sz="1600" kern="1200" dirty="0">
            <a:solidFill>
              <a:schemeClr val="bg2"/>
            </a:solidFill>
          </a:endParaRPr>
        </a:p>
      </dsp:txBody>
      <dsp:txXfrm>
        <a:off x="2238261" y="989480"/>
        <a:ext cx="1960527" cy="1493280"/>
      </dsp:txXfrm>
    </dsp:sp>
    <dsp:sp modelId="{53F2AF49-D9CF-46EB-BE13-A6299542CA0F}">
      <dsp:nvSpPr>
        <dsp:cNvPr id="0" name=""/>
        <dsp:cNvSpPr/>
      </dsp:nvSpPr>
      <dsp:spPr>
        <a:xfrm>
          <a:off x="4473262" y="225483"/>
          <a:ext cx="1960527" cy="763997"/>
        </a:xfrm>
        <a:prstGeom prst="rect">
          <a:avLst/>
        </a:prstGeom>
        <a:solidFill>
          <a:schemeClr val="accent5">
            <a:hueOff val="-5186851"/>
            <a:satOff val="-3988"/>
            <a:lumOff val="17385"/>
            <a:alphaOff val="0"/>
          </a:schemeClr>
        </a:solidFill>
        <a:ln w="25400" cap="flat" cmpd="sng" algn="ctr">
          <a:solidFill>
            <a:schemeClr val="accent5">
              <a:hueOff val="-5186851"/>
              <a:satOff val="-3988"/>
              <a:lumOff val="173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i="0" kern="1200" baseline="0" dirty="0">
              <a:solidFill>
                <a:srgbClr val="FFFFFF"/>
              </a:solidFill>
            </a:rPr>
            <a:t>Falta de originalidade</a:t>
          </a:r>
          <a:r>
            <a:rPr lang="pt-BR" sz="1600" b="0" i="0" kern="1200" baseline="0" dirty="0">
              <a:solidFill>
                <a:srgbClr val="FFFFFF"/>
              </a:solidFill>
            </a:rPr>
            <a:t>: </a:t>
          </a:r>
          <a:endParaRPr lang="pt-BR" sz="1600" kern="1200" dirty="0">
            <a:solidFill>
              <a:srgbClr val="FFFFFF"/>
            </a:solidFill>
          </a:endParaRPr>
        </a:p>
      </dsp:txBody>
      <dsp:txXfrm>
        <a:off x="4473262" y="225483"/>
        <a:ext cx="1960527" cy="763997"/>
      </dsp:txXfrm>
    </dsp:sp>
    <dsp:sp modelId="{C0FEB25D-1A80-4ADF-8A9A-613BB84706C2}">
      <dsp:nvSpPr>
        <dsp:cNvPr id="0" name=""/>
        <dsp:cNvSpPr/>
      </dsp:nvSpPr>
      <dsp:spPr>
        <a:xfrm>
          <a:off x="4473262" y="989480"/>
          <a:ext cx="1960527" cy="1493280"/>
        </a:xfrm>
        <a:prstGeom prst="rect">
          <a:avLst/>
        </a:prstGeom>
        <a:solidFill>
          <a:schemeClr val="accent5">
            <a:tint val="40000"/>
            <a:alpha val="90000"/>
            <a:hueOff val="-5522645"/>
            <a:satOff val="47745"/>
            <a:lumOff val="440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5522645"/>
              <a:satOff val="47745"/>
              <a:lumOff val="44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i="0" kern="1200" baseline="0" dirty="0">
              <a:solidFill>
                <a:schemeClr val="bg2"/>
              </a:solidFill>
            </a:rPr>
            <a:t>O modelo gera texto fluente, mas </a:t>
          </a:r>
          <a:r>
            <a:rPr lang="pt-BR" sz="1600" b="1" i="0" kern="1200" baseline="0" dirty="0">
              <a:solidFill>
                <a:schemeClr val="bg2"/>
              </a:solidFill>
            </a:rPr>
            <a:t>sem ideias inovadoras </a:t>
          </a:r>
          <a:r>
            <a:rPr lang="pt-BR" sz="1600" b="0" i="0" kern="1200" baseline="0" dirty="0">
              <a:solidFill>
                <a:schemeClr val="bg2"/>
              </a:solidFill>
            </a:rPr>
            <a:t>ou contribuições criativas.</a:t>
          </a:r>
          <a:endParaRPr lang="pt-BR" sz="1600" kern="1200" dirty="0">
            <a:solidFill>
              <a:schemeClr val="bg2"/>
            </a:solidFill>
          </a:endParaRPr>
        </a:p>
      </dsp:txBody>
      <dsp:txXfrm>
        <a:off x="4473262" y="989480"/>
        <a:ext cx="1960527" cy="1493280"/>
      </dsp:txXfrm>
    </dsp:sp>
    <dsp:sp modelId="{446F939B-A402-420F-8DC0-83C8F0ECE2F0}">
      <dsp:nvSpPr>
        <dsp:cNvPr id="0" name=""/>
        <dsp:cNvSpPr/>
      </dsp:nvSpPr>
      <dsp:spPr>
        <a:xfrm>
          <a:off x="6708264" y="225483"/>
          <a:ext cx="1960527" cy="763997"/>
        </a:xfrm>
        <a:prstGeom prst="rect">
          <a:avLst/>
        </a:prstGeom>
        <a:solidFill>
          <a:schemeClr val="accent5">
            <a:hueOff val="-7780276"/>
            <a:satOff val="-5982"/>
            <a:lumOff val="26078"/>
            <a:alphaOff val="0"/>
          </a:schemeClr>
        </a:solidFill>
        <a:ln w="25400" cap="flat" cmpd="sng" algn="ctr">
          <a:solidFill>
            <a:schemeClr val="accent5">
              <a:hueOff val="-7780276"/>
              <a:satOff val="-5982"/>
              <a:lumOff val="2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i="0" kern="1200" baseline="0" dirty="0">
              <a:solidFill>
                <a:srgbClr val="FFFFFF"/>
              </a:solidFill>
            </a:rPr>
            <a:t>Risco de plágio involuntário</a:t>
          </a:r>
          <a:r>
            <a:rPr lang="pt-BR" sz="1600" b="0" i="0" kern="1200" baseline="0" dirty="0">
              <a:solidFill>
                <a:srgbClr val="FFFFFF"/>
              </a:solidFill>
            </a:rPr>
            <a:t>: </a:t>
          </a:r>
          <a:endParaRPr lang="pt-BR" sz="1600" kern="1200" dirty="0">
            <a:solidFill>
              <a:srgbClr val="FFFFFF"/>
            </a:solidFill>
          </a:endParaRPr>
        </a:p>
      </dsp:txBody>
      <dsp:txXfrm>
        <a:off x="6708264" y="225483"/>
        <a:ext cx="1960527" cy="763997"/>
      </dsp:txXfrm>
    </dsp:sp>
    <dsp:sp modelId="{11170BDF-07E5-4E95-B0DC-3DF36A15D5F6}">
      <dsp:nvSpPr>
        <dsp:cNvPr id="0" name=""/>
        <dsp:cNvSpPr/>
      </dsp:nvSpPr>
      <dsp:spPr>
        <a:xfrm>
          <a:off x="6708264" y="989480"/>
          <a:ext cx="1960527" cy="1493280"/>
        </a:xfrm>
        <a:prstGeom prst="rect">
          <a:avLst/>
        </a:prstGeom>
        <a:solidFill>
          <a:schemeClr val="accent5">
            <a:tint val="40000"/>
            <a:alpha val="90000"/>
            <a:hueOff val="-8283968"/>
            <a:satOff val="71617"/>
            <a:lumOff val="6613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8283968"/>
              <a:satOff val="71617"/>
              <a:lumOff val="66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i="0" kern="1200" baseline="0" dirty="0">
              <a:solidFill>
                <a:schemeClr val="bg2"/>
              </a:solidFill>
            </a:rPr>
            <a:t>Pode gerar </a:t>
          </a:r>
          <a:r>
            <a:rPr lang="pt-BR" sz="1600" b="1" i="0" kern="1200" baseline="0" dirty="0">
              <a:solidFill>
                <a:schemeClr val="bg2"/>
              </a:solidFill>
            </a:rPr>
            <a:t>conteúdo semelhante a textos existentes</a:t>
          </a:r>
          <a:r>
            <a:rPr lang="pt-BR" sz="1600" b="0" i="0" kern="1200" baseline="0" dirty="0">
              <a:solidFill>
                <a:schemeClr val="bg2"/>
              </a:solidFill>
            </a:rPr>
            <a:t>, sem a devida citação. </a:t>
          </a:r>
          <a:endParaRPr lang="pt-BR" sz="1600" kern="1200" dirty="0">
            <a:solidFill>
              <a:schemeClr val="bg2"/>
            </a:solidFill>
          </a:endParaRPr>
        </a:p>
      </dsp:txBody>
      <dsp:txXfrm>
        <a:off x="6708264" y="989480"/>
        <a:ext cx="1960527" cy="1493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5FF0E-1261-4A4D-A2C2-63CE30AC3FDD}">
      <dsp:nvSpPr>
        <dsp:cNvPr id="0" name=""/>
        <dsp:cNvSpPr/>
      </dsp:nvSpPr>
      <dsp:spPr>
        <a:xfrm rot="5400000">
          <a:off x="5394411" y="-2225582"/>
          <a:ext cx="799192" cy="545318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i="0" kern="1200" dirty="0">
              <a:solidFill>
                <a:schemeClr val="bg2"/>
              </a:solidFill>
            </a:rPr>
            <a:t>"Preciso de um texto de </a:t>
          </a:r>
          <a:r>
            <a:rPr lang="pt-BR" sz="1600" b="1" i="0" kern="1200" dirty="0">
              <a:solidFill>
                <a:schemeClr val="bg2"/>
              </a:solidFill>
            </a:rPr>
            <a:t>600 palavras</a:t>
          </a:r>
          <a:r>
            <a:rPr lang="pt-BR" sz="1600" b="0" i="0" kern="1200" dirty="0">
              <a:solidFill>
                <a:schemeClr val="bg2"/>
              </a:solidFill>
            </a:rPr>
            <a:t> </a:t>
          </a:r>
          <a:r>
            <a:rPr lang="pt-BR" sz="1600" b="1" i="0" kern="1200" dirty="0">
              <a:solidFill>
                <a:schemeClr val="bg2"/>
              </a:solidFill>
            </a:rPr>
            <a:t>sobre os benefícios da meditação </a:t>
          </a:r>
          <a:r>
            <a:rPr lang="pt-BR" sz="1600" b="0" i="0" kern="1200" dirty="0">
              <a:solidFill>
                <a:schemeClr val="bg2"/>
              </a:solidFill>
            </a:rPr>
            <a:t>para a saúde mental, com um tom amigável e informativo."</a:t>
          </a:r>
          <a:endParaRPr lang="pt-BR" sz="1600" kern="1200" dirty="0">
            <a:solidFill>
              <a:schemeClr val="bg2"/>
            </a:solidFill>
          </a:endParaRPr>
        </a:p>
      </dsp:txBody>
      <dsp:txXfrm rot="-5400000">
        <a:off x="3067416" y="140426"/>
        <a:ext cx="5414171" cy="721166"/>
      </dsp:txXfrm>
    </dsp:sp>
    <dsp:sp modelId="{F568EDD7-33E8-4BF9-8B4D-117FF5170E41}">
      <dsp:nvSpPr>
        <dsp:cNvPr id="0" name=""/>
        <dsp:cNvSpPr/>
      </dsp:nvSpPr>
      <dsp:spPr>
        <a:xfrm>
          <a:off x="0" y="1513"/>
          <a:ext cx="3067416" cy="99899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i="0" kern="1200" dirty="0">
              <a:solidFill>
                <a:schemeClr val="bg1"/>
              </a:solidFill>
            </a:rPr>
            <a:t>Definição Clara:</a:t>
          </a:r>
          <a:endParaRPr lang="pt-BR" sz="1700" kern="1200" dirty="0">
            <a:solidFill>
              <a:schemeClr val="bg1"/>
            </a:solidFill>
          </a:endParaRPr>
        </a:p>
      </dsp:txBody>
      <dsp:txXfrm>
        <a:off x="48767" y="50280"/>
        <a:ext cx="2969882" cy="901457"/>
      </dsp:txXfrm>
    </dsp:sp>
    <dsp:sp modelId="{7572CAB1-5977-45E1-85B4-12352F190966}">
      <dsp:nvSpPr>
        <dsp:cNvPr id="0" name=""/>
        <dsp:cNvSpPr/>
      </dsp:nvSpPr>
      <dsp:spPr>
        <a:xfrm rot="5400000">
          <a:off x="5394411" y="-1176642"/>
          <a:ext cx="799192" cy="5453184"/>
        </a:xfrm>
        <a:prstGeom prst="round2SameRect">
          <a:avLst/>
        </a:prstGeom>
        <a:solidFill>
          <a:schemeClr val="accent5">
            <a:tint val="40000"/>
            <a:alpha val="90000"/>
            <a:hueOff val="-4141984"/>
            <a:satOff val="35809"/>
            <a:lumOff val="330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4141984"/>
              <a:satOff val="35809"/>
              <a:lumOff val="3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i="0" kern="1200" dirty="0">
              <a:solidFill>
                <a:schemeClr val="bg2"/>
              </a:solidFill>
            </a:rPr>
            <a:t>"O público-alvo são </a:t>
          </a:r>
          <a:r>
            <a:rPr lang="pt-BR" sz="1600" b="1" i="0" kern="1200" dirty="0">
              <a:solidFill>
                <a:schemeClr val="bg2"/>
              </a:solidFill>
            </a:rPr>
            <a:t>pessoas interessadas em melhorar seu bem-estar mental e emocional</a:t>
          </a:r>
          <a:r>
            <a:rPr lang="pt-BR" sz="1600" b="0" i="0" kern="1200" dirty="0">
              <a:solidFill>
                <a:schemeClr val="bg2"/>
              </a:solidFill>
            </a:rPr>
            <a:t>.”</a:t>
          </a:r>
          <a:endParaRPr lang="pt-BR" sz="1600" kern="1200" dirty="0">
            <a:solidFill>
              <a:schemeClr val="bg2"/>
            </a:solidFill>
          </a:endParaRPr>
        </a:p>
      </dsp:txBody>
      <dsp:txXfrm rot="-5400000">
        <a:off x="3067416" y="1189366"/>
        <a:ext cx="5414171" cy="721166"/>
      </dsp:txXfrm>
    </dsp:sp>
    <dsp:sp modelId="{82905DEE-1716-4A21-A0CF-D559DCF3DD40}">
      <dsp:nvSpPr>
        <dsp:cNvPr id="0" name=""/>
        <dsp:cNvSpPr/>
      </dsp:nvSpPr>
      <dsp:spPr>
        <a:xfrm>
          <a:off x="0" y="1050454"/>
          <a:ext cx="3067416" cy="998991"/>
        </a:xfrm>
        <a:prstGeom prst="roundRect">
          <a:avLst/>
        </a:prstGeom>
        <a:solidFill>
          <a:schemeClr val="accent5">
            <a:hueOff val="-3890138"/>
            <a:satOff val="-2991"/>
            <a:lumOff val="130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i="0" kern="1200" dirty="0">
              <a:solidFill>
                <a:schemeClr val="bg1"/>
              </a:solidFill>
            </a:rPr>
            <a:t>Contexto Relevante:</a:t>
          </a:r>
          <a:endParaRPr lang="pt-BR" sz="1700" kern="1200" dirty="0">
            <a:solidFill>
              <a:schemeClr val="bg1"/>
            </a:solidFill>
          </a:endParaRPr>
        </a:p>
      </dsp:txBody>
      <dsp:txXfrm>
        <a:off x="48767" y="1099221"/>
        <a:ext cx="2969882" cy="901457"/>
      </dsp:txXfrm>
    </dsp:sp>
    <dsp:sp modelId="{26C425BC-730B-4B00-A490-29D82161EC9D}">
      <dsp:nvSpPr>
        <dsp:cNvPr id="0" name=""/>
        <dsp:cNvSpPr/>
      </dsp:nvSpPr>
      <dsp:spPr>
        <a:xfrm rot="5400000">
          <a:off x="5394411" y="-127701"/>
          <a:ext cx="799192" cy="5453184"/>
        </a:xfrm>
        <a:prstGeom prst="round2SameRect">
          <a:avLst/>
        </a:prstGeom>
        <a:solidFill>
          <a:schemeClr val="accent5">
            <a:tint val="40000"/>
            <a:alpha val="90000"/>
            <a:hueOff val="-8283968"/>
            <a:satOff val="71617"/>
            <a:lumOff val="6613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8283968"/>
              <a:satOff val="71617"/>
              <a:lumOff val="66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i="0" kern="1200" dirty="0">
              <a:solidFill>
                <a:schemeClr val="bg2"/>
              </a:solidFill>
            </a:rPr>
            <a:t>"O texto deve ter uma </a:t>
          </a:r>
          <a:r>
            <a:rPr lang="pt-BR" sz="1600" b="1" i="0" kern="1200" dirty="0">
              <a:solidFill>
                <a:schemeClr val="bg2"/>
              </a:solidFill>
            </a:rPr>
            <a:t>introdução, 3 seções principais (um benefício por seção) e uma conclusão</a:t>
          </a:r>
          <a:r>
            <a:rPr lang="pt-BR" sz="1600" b="0" i="0" kern="1200" dirty="0">
              <a:solidFill>
                <a:schemeClr val="bg2"/>
              </a:solidFill>
            </a:rPr>
            <a:t>. "</a:t>
          </a:r>
          <a:endParaRPr lang="pt-BR" sz="1600" kern="1200" dirty="0">
            <a:solidFill>
              <a:schemeClr val="bg2"/>
            </a:solidFill>
          </a:endParaRPr>
        </a:p>
      </dsp:txBody>
      <dsp:txXfrm rot="-5400000">
        <a:off x="3067416" y="2238307"/>
        <a:ext cx="5414171" cy="721166"/>
      </dsp:txXfrm>
    </dsp:sp>
    <dsp:sp modelId="{3565C949-50A9-44E2-B418-BB69A4105216}">
      <dsp:nvSpPr>
        <dsp:cNvPr id="0" name=""/>
        <dsp:cNvSpPr/>
      </dsp:nvSpPr>
      <dsp:spPr>
        <a:xfrm>
          <a:off x="0" y="2099395"/>
          <a:ext cx="3067416" cy="998991"/>
        </a:xfrm>
        <a:prstGeom prst="roundRect">
          <a:avLst/>
        </a:prstGeom>
        <a:solidFill>
          <a:schemeClr val="accent5">
            <a:hueOff val="-7780276"/>
            <a:satOff val="-5982"/>
            <a:lumOff val="26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i="0" kern="1200" dirty="0">
              <a:solidFill>
                <a:schemeClr val="bg1"/>
              </a:solidFill>
            </a:rPr>
            <a:t>Formato Específico:</a:t>
          </a:r>
          <a:endParaRPr lang="pt-BR" sz="1700" kern="1200" dirty="0">
            <a:solidFill>
              <a:schemeClr val="bg1"/>
            </a:solidFill>
          </a:endParaRPr>
        </a:p>
      </dsp:txBody>
      <dsp:txXfrm>
        <a:off x="48767" y="2148162"/>
        <a:ext cx="2969882" cy="9014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49A22-D146-44C4-BF7F-2DEA1C17A17E}">
      <dsp:nvSpPr>
        <dsp:cNvPr id="0" name=""/>
        <dsp:cNvSpPr/>
      </dsp:nvSpPr>
      <dsp:spPr>
        <a:xfrm>
          <a:off x="963260" y="0"/>
          <a:ext cx="1175760" cy="6532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>
              <a:solidFill>
                <a:schemeClr val="bg2">
                  <a:lumMod val="50000"/>
                </a:schemeClr>
              </a:solidFill>
            </a:rPr>
            <a:t>Benefícios</a:t>
          </a:r>
        </a:p>
      </dsp:txBody>
      <dsp:txXfrm>
        <a:off x="982392" y="19132"/>
        <a:ext cx="1137496" cy="614936"/>
      </dsp:txXfrm>
    </dsp:sp>
    <dsp:sp modelId="{33F121A2-143D-46DA-A6CB-9C34A4D1FB22}">
      <dsp:nvSpPr>
        <dsp:cNvPr id="0" name=""/>
        <dsp:cNvSpPr/>
      </dsp:nvSpPr>
      <dsp:spPr>
        <a:xfrm>
          <a:off x="2661581" y="0"/>
          <a:ext cx="1175760" cy="6532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>
              <a:solidFill>
                <a:schemeClr val="bg2">
                  <a:lumMod val="50000"/>
                </a:schemeClr>
              </a:solidFill>
            </a:rPr>
            <a:t>Requisitos</a:t>
          </a:r>
        </a:p>
      </dsp:txBody>
      <dsp:txXfrm>
        <a:off x="2680713" y="19132"/>
        <a:ext cx="1137496" cy="614936"/>
      </dsp:txXfrm>
    </dsp:sp>
    <dsp:sp modelId="{B42AF942-6818-4961-8FC8-1363AE383CDC}">
      <dsp:nvSpPr>
        <dsp:cNvPr id="0" name=""/>
        <dsp:cNvSpPr/>
      </dsp:nvSpPr>
      <dsp:spPr>
        <a:xfrm>
          <a:off x="2155350" y="2776100"/>
          <a:ext cx="489900" cy="48990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CBDC2-CEE6-47A4-9B31-FDB53E219226}">
      <dsp:nvSpPr>
        <dsp:cNvPr id="0" name=""/>
        <dsp:cNvSpPr/>
      </dsp:nvSpPr>
      <dsp:spPr>
        <a:xfrm rot="240000">
          <a:off x="930152" y="2566172"/>
          <a:ext cx="2940297" cy="205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9AAC0-EFB8-407F-8656-7943FDBC1C55}">
      <dsp:nvSpPr>
        <dsp:cNvPr id="0" name=""/>
        <dsp:cNvSpPr/>
      </dsp:nvSpPr>
      <dsp:spPr>
        <a:xfrm rot="240000">
          <a:off x="2695545" y="2052107"/>
          <a:ext cx="1173151" cy="5465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2">
                  <a:lumMod val="50000"/>
                </a:schemeClr>
              </a:solidFill>
            </a:rPr>
            <a:t>Conhecimento Prévio</a:t>
          </a:r>
        </a:p>
      </dsp:txBody>
      <dsp:txXfrm>
        <a:off x="2722226" y="2078788"/>
        <a:ext cx="1119789" cy="493206"/>
      </dsp:txXfrm>
    </dsp:sp>
    <dsp:sp modelId="{728FC9A3-F59C-4561-8B20-C0FEB1B63A21}">
      <dsp:nvSpPr>
        <dsp:cNvPr id="0" name=""/>
        <dsp:cNvSpPr/>
      </dsp:nvSpPr>
      <dsp:spPr>
        <a:xfrm rot="240000">
          <a:off x="2738003" y="1464227"/>
          <a:ext cx="1173151" cy="5465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2">
                  <a:lumMod val="50000"/>
                </a:schemeClr>
              </a:solidFill>
            </a:rPr>
            <a:t>Análise Crítica</a:t>
          </a:r>
        </a:p>
      </dsp:txBody>
      <dsp:txXfrm>
        <a:off x="2764684" y="1490908"/>
        <a:ext cx="1119789" cy="493206"/>
      </dsp:txXfrm>
    </dsp:sp>
    <dsp:sp modelId="{9397F570-537D-4387-9212-D06AE88CA312}">
      <dsp:nvSpPr>
        <dsp:cNvPr id="0" name=""/>
        <dsp:cNvSpPr/>
      </dsp:nvSpPr>
      <dsp:spPr>
        <a:xfrm rot="240000">
          <a:off x="2780461" y="889411"/>
          <a:ext cx="1173151" cy="5465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2">
                  <a:lumMod val="50000"/>
                </a:schemeClr>
              </a:solidFill>
            </a:rPr>
            <a:t>Integração</a:t>
          </a:r>
        </a:p>
      </dsp:txBody>
      <dsp:txXfrm>
        <a:off x="2807142" y="916092"/>
        <a:ext cx="1119789" cy="493206"/>
      </dsp:txXfrm>
    </dsp:sp>
    <dsp:sp modelId="{8C89BAB8-477F-4464-B25E-C4207EF7875D}">
      <dsp:nvSpPr>
        <dsp:cNvPr id="0" name=""/>
        <dsp:cNvSpPr/>
      </dsp:nvSpPr>
      <dsp:spPr>
        <a:xfrm rot="240000">
          <a:off x="1013555" y="1934531"/>
          <a:ext cx="1173151" cy="5465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2">
                  <a:lumMod val="50000"/>
                </a:schemeClr>
              </a:solidFill>
            </a:rPr>
            <a:t>Automação</a:t>
          </a:r>
        </a:p>
      </dsp:txBody>
      <dsp:txXfrm>
        <a:off x="1040236" y="1961212"/>
        <a:ext cx="1119789" cy="493206"/>
      </dsp:txXfrm>
    </dsp:sp>
    <dsp:sp modelId="{980F9FC5-0F4A-4899-A22D-141B6E746DD5}">
      <dsp:nvSpPr>
        <dsp:cNvPr id="0" name=""/>
        <dsp:cNvSpPr/>
      </dsp:nvSpPr>
      <dsp:spPr>
        <a:xfrm rot="240000">
          <a:off x="1056013" y="1346651"/>
          <a:ext cx="1173151" cy="5465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2">
                  <a:lumMod val="50000"/>
                </a:schemeClr>
              </a:solidFill>
            </a:rPr>
            <a:t>Produtividade</a:t>
          </a:r>
        </a:p>
      </dsp:txBody>
      <dsp:txXfrm>
        <a:off x="1082694" y="1373332"/>
        <a:ext cx="1119789" cy="493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bfcda6cf6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bfcda6cf6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bfcda6cf6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bfcda6cf6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061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bfcda6cf6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bfcda6cf6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96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A01063E-2C7B-8B44-5D56-E88356B3D44C}"/>
              </a:ext>
            </a:extLst>
          </p:cNvPr>
          <p:cNvGrpSpPr/>
          <p:nvPr userDrawn="1"/>
        </p:nvGrpSpPr>
        <p:grpSpPr>
          <a:xfrm>
            <a:off x="99777" y="4600006"/>
            <a:ext cx="4502398" cy="507831"/>
            <a:chOff x="99777" y="4600006"/>
            <a:chExt cx="4502398" cy="507831"/>
          </a:xfrm>
        </p:grpSpPr>
        <p:pic>
          <p:nvPicPr>
            <p:cNvPr id="3" name="Picture 4" descr="Ver a imagem de origem">
              <a:extLst>
                <a:ext uri="{FF2B5EF4-FFF2-40B4-BE49-F238E27FC236}">
                  <a16:creationId xmlns:a16="http://schemas.microsoft.com/office/drawing/2014/main" id="{86F369E5-778D-9205-0CC8-B9AB25C9910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512"/>
            <a:stretch/>
          </p:blipFill>
          <p:spPr bwMode="auto">
            <a:xfrm>
              <a:off x="99777" y="4608593"/>
              <a:ext cx="385998" cy="44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64AACE0-FC1A-BDDB-8D75-3D01835A2A09}"/>
                </a:ext>
              </a:extLst>
            </p:cNvPr>
            <p:cNvSpPr txBox="1"/>
            <p:nvPr userDrawn="1"/>
          </p:nvSpPr>
          <p:spPr>
            <a:xfrm>
              <a:off x="411175" y="4600006"/>
              <a:ext cx="41910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i="0" u="none" strike="noStrike" cap="none" baseline="0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UFAL  </a:t>
              </a:r>
            </a:p>
            <a:p>
              <a:r>
                <a:rPr lang="pt-BR" sz="900" b="1" i="0" u="none" strike="noStrike" cap="none" baseline="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CAMPUS ARAPIRACA </a:t>
              </a:r>
            </a:p>
            <a:p>
              <a:r>
                <a:rPr lang="pt-BR" sz="900" b="1" i="0" u="none" strike="noStrike" cap="none" baseline="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U. E. PENEDO</a:t>
              </a:r>
              <a:endParaRPr lang="pt-BR" sz="9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C86141D5-B381-B7A6-20E1-C5265CCD1C77}"/>
              </a:ext>
            </a:extLst>
          </p:cNvPr>
          <p:cNvGrpSpPr/>
          <p:nvPr userDrawn="1"/>
        </p:nvGrpSpPr>
        <p:grpSpPr>
          <a:xfrm>
            <a:off x="99777" y="4600006"/>
            <a:ext cx="4502398" cy="507831"/>
            <a:chOff x="99777" y="4600006"/>
            <a:chExt cx="4502398" cy="507831"/>
          </a:xfrm>
        </p:grpSpPr>
        <p:pic>
          <p:nvPicPr>
            <p:cNvPr id="3" name="Picture 4" descr="Ver a imagem de origem">
              <a:extLst>
                <a:ext uri="{FF2B5EF4-FFF2-40B4-BE49-F238E27FC236}">
                  <a16:creationId xmlns:a16="http://schemas.microsoft.com/office/drawing/2014/main" id="{C655B1C3-1CE6-C1B7-89BC-8C92C63A1D9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512"/>
            <a:stretch/>
          </p:blipFill>
          <p:spPr bwMode="auto">
            <a:xfrm>
              <a:off x="99777" y="4608593"/>
              <a:ext cx="385998" cy="44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59D93A69-9A2E-AA98-4977-C45287AFD856}"/>
                </a:ext>
              </a:extLst>
            </p:cNvPr>
            <p:cNvSpPr txBox="1"/>
            <p:nvPr userDrawn="1"/>
          </p:nvSpPr>
          <p:spPr>
            <a:xfrm>
              <a:off x="411175" y="4600006"/>
              <a:ext cx="41910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i="0" u="none" strike="noStrike" cap="none" baseline="0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UFAL  </a:t>
              </a:r>
            </a:p>
            <a:p>
              <a:r>
                <a:rPr lang="pt-BR" sz="900" b="1" i="0" u="none" strike="noStrike" cap="none" baseline="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CAMPUS ARAPIRACA </a:t>
              </a:r>
            </a:p>
            <a:p>
              <a:r>
                <a:rPr lang="pt-BR" sz="900" b="1" i="0" u="none" strike="noStrike" cap="none" baseline="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U. E. PENEDO</a:t>
              </a:r>
              <a:endParaRPr lang="pt-BR" sz="9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A4C2F4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/>
              <a:t>Assistência na Revisão e Otimização de Textos Acadêmicos com </a:t>
            </a:r>
            <a:r>
              <a:rPr lang="pt-BR" sz="4400" dirty="0" err="1"/>
              <a:t>ChatGPT</a:t>
            </a:r>
            <a:endParaRPr sz="4400"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2350975" y="3555500"/>
            <a:ext cx="4402800" cy="8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 err="1"/>
              <a:t>Profº</a:t>
            </a:r>
            <a:r>
              <a:rPr lang="pt-BR" sz="2200" dirty="0"/>
              <a:t> Gustavo Miranda</a:t>
            </a:r>
            <a:br>
              <a:rPr lang="pt-BR" sz="2200" dirty="0"/>
            </a:br>
            <a:r>
              <a:rPr lang="pt-BR" sz="2200" dirty="0"/>
              <a:t>gustavo.oliveira@penedo.ufal.br</a:t>
            </a:r>
            <a:endParaRPr sz="17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C0666-3907-4CE7-B9D9-AC76B057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das </a:t>
            </a:r>
            <a:r>
              <a:rPr lang="pt-BR" dirty="0" err="1"/>
              <a:t>LLMs</a:t>
            </a:r>
            <a:endParaRPr lang="pt-BR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3CF8D360-DFB2-4163-9731-2875D55E5B60}"/>
              </a:ext>
            </a:extLst>
          </p:cNvPr>
          <p:cNvGraphicFramePr/>
          <p:nvPr/>
        </p:nvGraphicFramePr>
        <p:xfrm>
          <a:off x="311700" y="1468825"/>
          <a:ext cx="8520600" cy="3099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5289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A9332-E8FD-4EBD-83C8-E8430105F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49" y="528900"/>
            <a:ext cx="8167975" cy="4085700"/>
          </a:xfrm>
        </p:spPr>
        <p:txBody>
          <a:bodyPr/>
          <a:lstStyle/>
          <a:p>
            <a:pPr algn="ctr"/>
            <a:r>
              <a:rPr lang="pt-BR" dirty="0"/>
              <a:t>Breve Revisão da Literatura -</a:t>
            </a:r>
            <a:br>
              <a:rPr lang="pt-BR" dirty="0"/>
            </a:br>
            <a:r>
              <a:rPr lang="pt-BR" dirty="0"/>
              <a:t>Discussões Éticas</a:t>
            </a:r>
          </a:p>
        </p:txBody>
      </p:sp>
    </p:spTree>
    <p:extLst>
      <p:ext uri="{BB962C8B-B14F-4D97-AF65-F5344CB8AC3E}">
        <p14:creationId xmlns:p14="http://schemas.microsoft.com/office/powerpoint/2010/main" val="3258517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B2B77DB-1252-41D4-BBE5-E16D3D9C3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828799"/>
            <a:ext cx="8520600" cy="2739925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pt-BR" sz="1400" dirty="0"/>
              <a:t>Dados apontam para </a:t>
            </a:r>
            <a:r>
              <a:rPr lang="pt-BR" sz="1400" b="1" dirty="0"/>
              <a:t>duas vertentes</a:t>
            </a:r>
            <a:r>
              <a:rPr lang="pt-BR" sz="1400" dirty="0"/>
              <a:t>: </a:t>
            </a:r>
          </a:p>
          <a:p>
            <a:pPr lvl="1" algn="just">
              <a:lnSpc>
                <a:spcPct val="170000"/>
              </a:lnSpc>
            </a:pPr>
            <a:r>
              <a:rPr lang="pt-BR" sz="1100" b="1" dirty="0"/>
              <a:t>A primeira </a:t>
            </a:r>
            <a:r>
              <a:rPr lang="pt-BR" sz="1100" dirty="0"/>
              <a:t>que situa a IA generativa como </a:t>
            </a:r>
            <a:r>
              <a:rPr lang="pt-BR" sz="1100" b="1" dirty="0">
                <a:solidFill>
                  <a:srgbClr val="FF0000"/>
                </a:solidFill>
              </a:rPr>
              <a:t>EVENTO A SER INIBIDO</a:t>
            </a:r>
            <a:r>
              <a:rPr lang="pt-BR" sz="1100" dirty="0">
                <a:solidFill>
                  <a:srgbClr val="FF0000"/>
                </a:solidFill>
              </a:rPr>
              <a:t> </a:t>
            </a:r>
            <a:r>
              <a:rPr lang="pt-BR" sz="1100" dirty="0"/>
              <a:t>das instituições de ensino, devido à falta de regulamentações éticas.</a:t>
            </a:r>
          </a:p>
          <a:p>
            <a:pPr lvl="1" algn="just">
              <a:lnSpc>
                <a:spcPct val="170000"/>
              </a:lnSpc>
            </a:pPr>
            <a:r>
              <a:rPr lang="pt-BR" sz="1100" b="1" dirty="0"/>
              <a:t>A segunda </a:t>
            </a:r>
            <a:r>
              <a:rPr lang="pt-BR" sz="1100" dirty="0"/>
              <a:t>orienta a </a:t>
            </a:r>
            <a:r>
              <a:rPr lang="pt-BR" sz="1100" b="1" dirty="0">
                <a:solidFill>
                  <a:srgbClr val="00B050"/>
                </a:solidFill>
              </a:rPr>
              <a:t>POTENCIALIZAR O USO DESSES PRODUTOS</a:t>
            </a:r>
            <a:r>
              <a:rPr lang="pt-BR" sz="1100" dirty="0">
                <a:solidFill>
                  <a:srgbClr val="00B050"/>
                </a:solidFill>
              </a:rPr>
              <a:t> </a:t>
            </a:r>
            <a:r>
              <a:rPr lang="pt-BR" sz="1100" dirty="0"/>
              <a:t>com finalidade crítica, na perspectiva de inteligência aumentada. </a:t>
            </a:r>
          </a:p>
          <a:p>
            <a:pPr lvl="1" algn="just">
              <a:lnSpc>
                <a:spcPct val="170000"/>
              </a:lnSpc>
            </a:pPr>
            <a:endParaRPr lang="pt-BR" dirty="0"/>
          </a:p>
          <a:p>
            <a:pPr algn="just">
              <a:lnSpc>
                <a:spcPct val="170000"/>
              </a:lnSpc>
            </a:pPr>
            <a:r>
              <a:rPr lang="pt-BR" sz="1400" dirty="0"/>
              <a:t>Kaufman (2021) e </a:t>
            </a:r>
            <a:r>
              <a:rPr lang="pt-BR" sz="1400" dirty="0" err="1"/>
              <a:t>Coeckelbergh</a:t>
            </a:r>
            <a:r>
              <a:rPr lang="pt-BR" sz="1400" dirty="0"/>
              <a:t> (2020) argumentam que avançamos para questões de </a:t>
            </a:r>
            <a:r>
              <a:rPr lang="pt-BR" sz="1400" b="1" dirty="0">
                <a:solidFill>
                  <a:srgbClr val="FF0000"/>
                </a:solidFill>
              </a:rPr>
              <a:t>DEFENDER O USO ÉTICO DA IA PARA </a:t>
            </a:r>
            <a:r>
              <a:rPr lang="pt-BR" sz="1400" b="1" i="1" dirty="0">
                <a:solidFill>
                  <a:srgbClr val="FF0000"/>
                </a:solidFill>
              </a:rPr>
              <a:t>MITIGAR RISCOS A LONGO PRAZO!</a:t>
            </a:r>
          </a:p>
          <a:p>
            <a:pPr lvl="1" algn="just">
              <a:lnSpc>
                <a:spcPct val="170000"/>
              </a:lnSpc>
            </a:pPr>
            <a:endParaRPr lang="pt-BR" dirty="0"/>
          </a:p>
          <a:p>
            <a:pPr lvl="1" algn="just">
              <a:lnSpc>
                <a:spcPct val="170000"/>
              </a:lnSpc>
            </a:pP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76C627B-4B29-4B45-ACF1-C10E149B7C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7F3DFF7-2DB2-4025-8007-4F252E7A8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714" y="291403"/>
            <a:ext cx="4046571" cy="1417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5109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B2B77DB-1252-41D4-BBE5-E16D3D9C3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885949"/>
            <a:ext cx="8520600" cy="2682775"/>
          </a:xfrm>
        </p:spPr>
        <p:txBody>
          <a:bodyPr>
            <a:normAutofit fontScale="92500"/>
          </a:bodyPr>
          <a:lstStyle/>
          <a:p>
            <a:pPr algn="just">
              <a:lnSpc>
                <a:spcPct val="170000"/>
              </a:lnSpc>
            </a:pPr>
            <a:r>
              <a:rPr lang="pt-BR" sz="1400" dirty="0"/>
              <a:t>O estudo aponta que a IA é um campo que </a:t>
            </a:r>
            <a:r>
              <a:rPr lang="pt-BR" sz="1400" b="1" dirty="0">
                <a:solidFill>
                  <a:srgbClr val="FF0000"/>
                </a:solidFill>
              </a:rPr>
              <a:t>carece de regulamentações </a:t>
            </a:r>
            <a:r>
              <a:rPr lang="pt-BR" sz="1400" dirty="0"/>
              <a:t>e consideramos que </a:t>
            </a:r>
            <a:r>
              <a:rPr lang="pt-BR" sz="1400" b="1" dirty="0">
                <a:solidFill>
                  <a:srgbClr val="00B050"/>
                </a:solidFill>
              </a:rPr>
              <a:t>pode ser conduzida de maneira coletiva, principalmente dentro das Instituições de Ensino Superior.</a:t>
            </a:r>
            <a:endParaRPr lang="pt-BR" sz="1400" dirty="0"/>
          </a:p>
          <a:p>
            <a:pPr algn="just">
              <a:lnSpc>
                <a:spcPct val="170000"/>
              </a:lnSpc>
            </a:pPr>
            <a:endParaRPr lang="pt-BR" sz="1400" dirty="0"/>
          </a:p>
          <a:p>
            <a:pPr algn="just">
              <a:lnSpc>
                <a:spcPct val="170000"/>
              </a:lnSpc>
            </a:pPr>
            <a:r>
              <a:rPr lang="pt-BR" sz="1400" b="1" dirty="0">
                <a:solidFill>
                  <a:srgbClr val="00B050"/>
                </a:solidFill>
              </a:rPr>
              <a:t>ESPAÇO COM POTENCIAL </a:t>
            </a:r>
            <a:r>
              <a:rPr lang="pt-BR" sz="1400" dirty="0"/>
              <a:t>para discutir tais questões, </a:t>
            </a:r>
            <a:r>
              <a:rPr lang="pt-BR" sz="1400" b="1" dirty="0"/>
              <a:t>sem ingenuidade e com criticidade</a:t>
            </a:r>
            <a:r>
              <a:rPr lang="pt-BR" sz="1400" dirty="0"/>
              <a:t>, na possibilidade de </a:t>
            </a:r>
            <a:r>
              <a:rPr lang="pt-BR" sz="1400" b="1" dirty="0">
                <a:solidFill>
                  <a:srgbClr val="FF0000"/>
                </a:solidFill>
              </a:rPr>
              <a:t>reverberar ações críticas no contexto social</a:t>
            </a:r>
            <a:r>
              <a:rPr lang="pt-BR" sz="1400" dirty="0"/>
              <a:t>, pelo compromisso e pela responsabilidade com a sociedade que integra.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76C627B-4B29-4B45-ACF1-C10E149B7C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7F3DFF7-2DB2-4025-8007-4F252E7A8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714" y="291403"/>
            <a:ext cx="4046571" cy="1417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6293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B2B77DB-1252-41D4-BBE5-E16D3D9C3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4806" y="1035843"/>
            <a:ext cx="4667494" cy="3532881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pt-BR" sz="1400" b="1" dirty="0">
                <a:solidFill>
                  <a:srgbClr val="00B050"/>
                </a:solidFill>
              </a:rPr>
              <a:t>Apenas negar ou proibir ferramentas de IA não colocará o Brasil em posição de liderança</a:t>
            </a:r>
            <a:r>
              <a:rPr lang="pt-BR" sz="1400" dirty="0"/>
              <a:t> quanto à nova tecnologia. </a:t>
            </a:r>
          </a:p>
          <a:p>
            <a:pPr algn="just">
              <a:lnSpc>
                <a:spcPct val="170000"/>
              </a:lnSpc>
            </a:pPr>
            <a:endParaRPr lang="pt-BR" sz="1400" b="1" dirty="0">
              <a:solidFill>
                <a:srgbClr val="FF0000"/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pt-BR" sz="1400" b="1" dirty="0">
                <a:solidFill>
                  <a:srgbClr val="FF0000"/>
                </a:solidFill>
              </a:rPr>
              <a:t>Nem nos permitirá um debate sério sobre regulação de inteligência artificial</a:t>
            </a:r>
            <a:r>
              <a:rPr lang="pt-BR" sz="1400" dirty="0"/>
              <a:t>, algoritmos e plataformas digitais no futuro próximo.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76C627B-4B29-4B45-ACF1-C10E149B7C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DB185D8-C58A-4DCA-A42D-DAF4F53EC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04" y="1266071"/>
            <a:ext cx="3962266" cy="2882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9001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B2B77DB-1252-41D4-BBE5-E16D3D9C3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4806" y="1685903"/>
            <a:ext cx="4667494" cy="2100285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pt-BR" sz="1400" b="1" dirty="0"/>
              <a:t>É necessário que as Instituições acadêmicas </a:t>
            </a:r>
            <a:r>
              <a:rPr lang="pt-BR" sz="1400" b="1" dirty="0">
                <a:solidFill>
                  <a:srgbClr val="FF0000"/>
                </a:solidFill>
              </a:rPr>
              <a:t>ESTABELEÇAM POLÍTICAS E DIRETRIZES CLARAS PARA O USO DE IAS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/>
              <a:t>com o intuito de </a:t>
            </a:r>
            <a:r>
              <a:rPr lang="pt-BR" sz="1400" b="1" dirty="0"/>
              <a:t>garantir qualidade na pesquisa acadêmica</a:t>
            </a:r>
            <a:r>
              <a:rPr lang="pt-BR" sz="1400" dirty="0"/>
              <a:t>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76C627B-4B29-4B45-ACF1-C10E149B7C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DB185D8-C58A-4DCA-A42D-DAF4F53EC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4" y="1130339"/>
            <a:ext cx="3962266" cy="2882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4111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790715-53EA-491C-B62E-CAEE1D21B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250281"/>
            <a:ext cx="8520600" cy="2318443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Os trabalhos científicos devem partir de uma </a:t>
            </a:r>
            <a:r>
              <a:rPr lang="pt-BR" sz="1600" b="1" dirty="0"/>
              <a:t>pesquisa real, com cenário de pesquisa e sujeitos tangíveis </a:t>
            </a:r>
            <a:r>
              <a:rPr lang="pt-BR" sz="1600" dirty="0"/>
              <a:t>e do presente.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O que a máquina faz é </a:t>
            </a:r>
            <a:r>
              <a:rPr lang="pt-BR" sz="1600" b="1" dirty="0"/>
              <a:t>selecionar e </a:t>
            </a:r>
            <a:r>
              <a:rPr lang="pt-BR" sz="1600" b="1" dirty="0">
                <a:solidFill>
                  <a:srgbClr val="FF0000"/>
                </a:solidFill>
              </a:rPr>
              <a:t>reconfigurar</a:t>
            </a:r>
            <a:r>
              <a:rPr lang="pt-BR" sz="1600" b="1" dirty="0"/>
              <a:t> o trabalho intelectual produzido pela mente humana </a:t>
            </a:r>
            <a:r>
              <a:rPr lang="pt-BR" sz="1600" dirty="0"/>
              <a:t>para devolver em </a:t>
            </a:r>
            <a:r>
              <a:rPr lang="pt-BR" sz="1600" b="1" dirty="0">
                <a:solidFill>
                  <a:srgbClr val="FF0000"/>
                </a:solidFill>
              </a:rPr>
              <a:t>forma de uma suposta resposta original </a:t>
            </a:r>
            <a:r>
              <a:rPr lang="pt-BR" sz="1600" dirty="0"/>
              <a:t>– que pode </a:t>
            </a:r>
            <a:r>
              <a:rPr lang="pt-BR" sz="1600"/>
              <a:t>ser </a:t>
            </a:r>
            <a:r>
              <a:rPr lang="pt-BR" sz="1600" b="1">
                <a:solidFill>
                  <a:srgbClr val="FF0000"/>
                </a:solidFill>
              </a:rPr>
              <a:t>INTERPRETADO COMO UMA FORMA DE PLÁGIO</a:t>
            </a:r>
            <a:r>
              <a:rPr lang="pt-BR" sz="1600"/>
              <a:t>. </a:t>
            </a:r>
            <a:endParaRPr lang="pt-BR" sz="16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EB954A-23A3-4D67-AA47-F9ECF45974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2E6D9C2-6CBA-4064-A950-3359139C3B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09"/>
          <a:stretch/>
        </p:blipFill>
        <p:spPr>
          <a:xfrm>
            <a:off x="2038130" y="378619"/>
            <a:ext cx="5067739" cy="15664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8461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E01C4A-6C90-406B-A8B7-CAB80B9C7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207419"/>
            <a:ext cx="8520600" cy="2361305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It is believed that science can make the most of </a:t>
            </a:r>
            <a:r>
              <a:rPr lang="en-US" b="1" dirty="0">
                <a:solidFill>
                  <a:srgbClr val="00B050"/>
                </a:solidFill>
              </a:rPr>
              <a:t>conversational AI while still maintaining the essential elements</a:t>
            </a:r>
            <a:r>
              <a:rPr lang="en-US" dirty="0"/>
              <a:t> that make it such a rewarding and significant pursuit, such as </a:t>
            </a:r>
            <a:r>
              <a:rPr lang="en-US" b="1" dirty="0">
                <a:solidFill>
                  <a:srgbClr val="00B050"/>
                </a:solidFill>
              </a:rPr>
              <a:t>curiosity, creativity, and exploration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Indeed, </a:t>
            </a:r>
            <a:r>
              <a:rPr lang="en-US" b="1" dirty="0">
                <a:solidFill>
                  <a:srgbClr val="FF0000"/>
                </a:solidFill>
              </a:rPr>
              <a:t>WE BELIEVE THAT RESEARCH INSTITUTIONS AND ACADEMICS WILL NOT BE ABLE TO EXCLUDE THE USE OF THIS TECHNOLOGY.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9D4FE6-EEF3-4BD7-ABCA-9C76ACE760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8E9559-55CE-4827-B1EB-A36A1A48E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980" y="160229"/>
            <a:ext cx="4872040" cy="1879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7305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E01C4A-6C90-406B-A8B7-CAB80B9C7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157413"/>
            <a:ext cx="8520600" cy="241131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b="1" dirty="0">
                <a:solidFill>
                  <a:srgbClr val="00B050"/>
                </a:solidFill>
              </a:rPr>
              <a:t>They shall focus on educating research students on the basic principles and ethical considerations involved in academic research. 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It is also important to emphasize the transparency of their work by acknowledging the use of any AI/LLMs at any stage of their research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Additionally, </a:t>
            </a:r>
            <a:r>
              <a:rPr lang="en-US" b="1" dirty="0">
                <a:solidFill>
                  <a:srgbClr val="FF0000"/>
                </a:solidFill>
              </a:rPr>
              <a:t>RESEARCHERS SHOULD ALWAYS CROSSCHECK ANY INFORMATION PROVIDED BY THESE TECHNOLOGIES WITH RELEVANT SOURCES! 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9D4FE6-EEF3-4BD7-ABCA-9C76ACE760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8E9559-55CE-4827-B1EB-A36A1A48E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980" y="160229"/>
            <a:ext cx="4872040" cy="1879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6390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295D21-8CB3-442A-853C-6726463AC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171700"/>
            <a:ext cx="8520600" cy="2397025"/>
          </a:xfrm>
        </p:spPr>
        <p:txBody>
          <a:bodyPr>
            <a:normAutofit/>
          </a:bodyPr>
          <a:lstStyle/>
          <a:p>
            <a:pPr algn="just"/>
            <a:r>
              <a:rPr lang="pt-BR" sz="1400" dirty="0"/>
              <a:t>No caminho percorrido, </a:t>
            </a:r>
            <a:r>
              <a:rPr lang="pt-BR" sz="1400" b="1" dirty="0">
                <a:solidFill>
                  <a:srgbClr val="00B050"/>
                </a:solidFill>
              </a:rPr>
              <a:t>consideramos fundamentais os avanços trazidos pela IA e os seus desdobramentos nas pesquisas em Educação. 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b="1" dirty="0">
                <a:solidFill>
                  <a:srgbClr val="FF0000"/>
                </a:solidFill>
              </a:rPr>
              <a:t>NÃO PODEMOS NOS RESTRINGIR NAS BUSCAS E/OU SER RESISTENTES ÀS NOVAS TECNOLOGIAS</a:t>
            </a:r>
            <a:r>
              <a:rPr lang="pt-BR" sz="1400" dirty="0"/>
              <a:t> que facilitam o acesso às informações e que </a:t>
            </a:r>
            <a:r>
              <a:rPr lang="pt-BR" sz="1400" b="1" dirty="0">
                <a:solidFill>
                  <a:srgbClr val="00B050"/>
                </a:solidFill>
              </a:rPr>
              <a:t>contribuem na sistematização de dados e/ou na compilação das publicações de pesquisas atuais</a:t>
            </a:r>
            <a:r>
              <a:rPr lang="pt-BR" sz="1400" dirty="0"/>
              <a:t>, a exemplo do que ocorre com o uso do </a:t>
            </a:r>
            <a:r>
              <a:rPr lang="pt-BR" sz="1400" dirty="0" err="1"/>
              <a:t>ChatGPT</a:t>
            </a:r>
            <a:r>
              <a:rPr lang="pt-BR" sz="1400" dirty="0"/>
              <a:t>. </a:t>
            </a:r>
          </a:p>
          <a:p>
            <a:pPr algn="just"/>
            <a:endParaRPr lang="pt-BR" sz="1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EBC494-D779-48A5-B014-4B01B39B0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19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2DBDADB-DF85-4848-82F6-A3A12523B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079" y="147087"/>
            <a:ext cx="5547841" cy="1691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194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Tópicos da Aula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814025" y="1324893"/>
            <a:ext cx="507000" cy="4647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FFFFFF"/>
                </a:solidFill>
              </a:rPr>
              <a:t>1º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814025" y="3026831"/>
            <a:ext cx="507000" cy="4647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FFFFF"/>
                </a:solidFill>
              </a:rPr>
              <a:t>4º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814025" y="1892206"/>
            <a:ext cx="507000" cy="4647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FFFFFF"/>
                </a:solidFill>
              </a:rPr>
              <a:t>2º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814025" y="2459518"/>
            <a:ext cx="507000" cy="4647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FFFFF"/>
                </a:solidFill>
              </a:rPr>
              <a:t>3º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1413900" y="1324893"/>
            <a:ext cx="7418400" cy="4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Introdução a Inteligência Artificial e </a:t>
            </a:r>
            <a:r>
              <a:rPr lang="pt-BR" sz="2400" dirty="0" err="1"/>
              <a:t>LLMs</a:t>
            </a:r>
            <a:endParaRPr sz="2400" dirty="0"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413900" y="1892218"/>
            <a:ext cx="7418400" cy="4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Breve Revisão da Literatura - Discussões Éticas</a:t>
            </a:r>
            <a:endParaRPr sz="24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1413900" y="2459543"/>
            <a:ext cx="7418400" cy="4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Ferramentas de Detecção de Plágio e uso de </a:t>
            </a:r>
            <a:r>
              <a:rPr lang="pt-BR" sz="2400" dirty="0" err="1"/>
              <a:t>ChatGPT</a:t>
            </a:r>
            <a:endParaRPr sz="2400" dirty="0"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1413900" y="3026868"/>
            <a:ext cx="7418400" cy="4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Limitações do </a:t>
            </a:r>
            <a:r>
              <a:rPr lang="pt-BR" sz="2400" dirty="0" err="1"/>
              <a:t>ChatGPT</a:t>
            </a:r>
            <a:endParaRPr sz="24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  <p:sp>
        <p:nvSpPr>
          <p:cNvPr id="12" name="Google Shape;76;p14">
            <a:extLst>
              <a:ext uri="{FF2B5EF4-FFF2-40B4-BE49-F238E27FC236}">
                <a16:creationId xmlns:a16="http://schemas.microsoft.com/office/drawing/2014/main" id="{E419B2F4-C865-4068-924C-AA8CB2987A74}"/>
              </a:ext>
            </a:extLst>
          </p:cNvPr>
          <p:cNvSpPr/>
          <p:nvPr/>
        </p:nvSpPr>
        <p:spPr>
          <a:xfrm>
            <a:off x="814025" y="3594107"/>
            <a:ext cx="507000" cy="4647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FFFFFF"/>
                </a:solidFill>
              </a:rPr>
              <a:t>5º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13" name="Google Shape;83;p14">
            <a:extLst>
              <a:ext uri="{FF2B5EF4-FFF2-40B4-BE49-F238E27FC236}">
                <a16:creationId xmlns:a16="http://schemas.microsoft.com/office/drawing/2014/main" id="{33B97412-4FB3-43FC-92B4-18A2B5B2A25D}"/>
              </a:ext>
            </a:extLst>
          </p:cNvPr>
          <p:cNvSpPr txBox="1">
            <a:spLocks/>
          </p:cNvSpPr>
          <p:nvPr/>
        </p:nvSpPr>
        <p:spPr>
          <a:xfrm>
            <a:off x="1413900" y="3594144"/>
            <a:ext cx="74184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8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BR" sz="2400" dirty="0"/>
              <a:t>Exemplos de Assistência na Revisão e Otimização de Textos Acadêmicos</a:t>
            </a:r>
          </a:p>
        </p:txBody>
      </p:sp>
      <p:sp>
        <p:nvSpPr>
          <p:cNvPr id="14" name="Google Shape;76;p14">
            <a:extLst>
              <a:ext uri="{FF2B5EF4-FFF2-40B4-BE49-F238E27FC236}">
                <a16:creationId xmlns:a16="http://schemas.microsoft.com/office/drawing/2014/main" id="{DAB5AAFE-AE0B-4A0E-AED4-786C84BCAA6B}"/>
              </a:ext>
            </a:extLst>
          </p:cNvPr>
          <p:cNvSpPr/>
          <p:nvPr/>
        </p:nvSpPr>
        <p:spPr>
          <a:xfrm>
            <a:off x="814025" y="4161383"/>
            <a:ext cx="507000" cy="4647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FFFFFF"/>
                </a:solidFill>
              </a:rPr>
              <a:t>5º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15" name="Google Shape;83;p14">
            <a:extLst>
              <a:ext uri="{FF2B5EF4-FFF2-40B4-BE49-F238E27FC236}">
                <a16:creationId xmlns:a16="http://schemas.microsoft.com/office/drawing/2014/main" id="{F525F756-AF1A-4B06-8C0C-DB06552ED480}"/>
              </a:ext>
            </a:extLst>
          </p:cNvPr>
          <p:cNvSpPr txBox="1">
            <a:spLocks/>
          </p:cNvSpPr>
          <p:nvPr/>
        </p:nvSpPr>
        <p:spPr>
          <a:xfrm>
            <a:off x="1413900" y="4161420"/>
            <a:ext cx="74184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BR" sz="2400" dirty="0"/>
              <a:t>Discussões</a:t>
            </a:r>
          </a:p>
        </p:txBody>
      </p:sp>
    </p:spTree>
    <p:extLst>
      <p:ext uri="{BB962C8B-B14F-4D97-AF65-F5344CB8AC3E}">
        <p14:creationId xmlns:p14="http://schemas.microsoft.com/office/powerpoint/2010/main" val="2140717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295D21-8CB3-442A-853C-6726463AC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935956"/>
            <a:ext cx="8520600" cy="2632769"/>
          </a:xfrm>
        </p:spPr>
        <p:txBody>
          <a:bodyPr>
            <a:normAutofit/>
          </a:bodyPr>
          <a:lstStyle/>
          <a:p>
            <a:pPr algn="just"/>
            <a:endParaRPr lang="pt-BR" dirty="0"/>
          </a:p>
          <a:p>
            <a:pPr algn="just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Particularmente, </a:t>
            </a:r>
            <a:r>
              <a:rPr lang="pt-BR" b="1" dirty="0">
                <a:solidFill>
                  <a:srgbClr val="FF0000"/>
                </a:solidFill>
              </a:rPr>
              <a:t>SINALIZAMOS QUE A PROIBIÇÃO NÃO SERIA A DECISÃO MAIS ASSERTIVA E TRARIA PREJUÍZOS NA AGILIDADE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para o </a:t>
            </a:r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desenvolvimento das pesquisas na Pós-Graduação em Educação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EBC494-D779-48A5-B014-4B01B39B0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20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2DBDADB-DF85-4848-82F6-A3A12523B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079" y="147087"/>
            <a:ext cx="5547841" cy="1691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9541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295D21-8CB3-442A-853C-6726463AC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985963"/>
            <a:ext cx="8520600" cy="2582762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A Pós-Graduação em Educação </a:t>
            </a:r>
            <a:r>
              <a:rPr lang="pt-BR" sz="1600" b="1" dirty="0">
                <a:solidFill>
                  <a:srgbClr val="FF0000"/>
                </a:solidFill>
              </a:rPr>
              <a:t>PRECISA ASSUMIR CONDIÇÕES FORMATIVAS QUE PRIORIZEM UMA EDUCAÇÃO ÉTICA</a:t>
            </a:r>
            <a:r>
              <a:rPr lang="pt-BR" sz="1600" dirty="0"/>
              <a:t>. Trata-se de </a:t>
            </a:r>
            <a:r>
              <a:rPr lang="pt-BR" sz="1600" b="1" dirty="0">
                <a:solidFill>
                  <a:srgbClr val="00B050"/>
                </a:solidFill>
              </a:rPr>
              <a:t>exemplos (hábitos) dos pesquisadores e das pesquisadoras experientes</a:t>
            </a:r>
            <a:r>
              <a:rPr lang="pt-BR" sz="1600" dirty="0"/>
              <a:t>, que inspiram e cativam os estudantes em suas trajetórias de formação ética e integridade acadêmica. </a:t>
            </a:r>
          </a:p>
          <a:p>
            <a:pPr algn="just"/>
            <a:endParaRPr lang="pt-BR" sz="16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pt-BR" sz="1600" dirty="0"/>
              <a:t>É preciso considerar como princípio formativo dos pesquisadores: </a:t>
            </a:r>
          </a:p>
          <a:p>
            <a:pPr lvl="1" algn="just"/>
            <a:r>
              <a:rPr lang="pt-BR" sz="1200" dirty="0"/>
              <a:t>I) </a:t>
            </a:r>
            <a:r>
              <a:rPr lang="pt-BR" sz="1200" b="1" dirty="0">
                <a:solidFill>
                  <a:srgbClr val="00B050"/>
                </a:solidFill>
              </a:rPr>
              <a:t>não se constitui sabedoria prática se não for bom ou virtuoso</a:t>
            </a:r>
            <a:r>
              <a:rPr lang="pt-BR" sz="1200" b="1" dirty="0"/>
              <a:t>; </a:t>
            </a:r>
          </a:p>
          <a:p>
            <a:pPr lvl="1" algn="just"/>
            <a:r>
              <a:rPr lang="pt-BR" sz="1200" dirty="0"/>
              <a:t>II) </a:t>
            </a:r>
            <a:r>
              <a:rPr lang="pt-BR" sz="1200" b="1" dirty="0">
                <a:solidFill>
                  <a:srgbClr val="00B050"/>
                </a:solidFill>
              </a:rPr>
              <a:t>não é possível ser bom ou virtuoso se não constituir sabedoria prática</a:t>
            </a:r>
            <a:r>
              <a:rPr lang="pt-BR" sz="1200" dirty="0"/>
              <a:t>. </a:t>
            </a:r>
            <a:endParaRPr lang="pt-B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EBC494-D779-48A5-B014-4B01B39B0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21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2DBDADB-DF85-4848-82F6-A3A12523B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079" y="147087"/>
            <a:ext cx="5547841" cy="1691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7864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295D21-8CB3-442A-853C-6726463AC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085975"/>
            <a:ext cx="8520600" cy="2482750"/>
          </a:xfrm>
        </p:spPr>
        <p:txBody>
          <a:bodyPr>
            <a:noAutofit/>
          </a:bodyPr>
          <a:lstStyle/>
          <a:p>
            <a:pPr algn="just"/>
            <a:r>
              <a:rPr lang="pt-BR" sz="1400" b="1" dirty="0"/>
              <a:t>Os estudantes e os docentes podem não se opor ao uso da IA</a:t>
            </a:r>
            <a:r>
              <a:rPr lang="pt-BR" sz="1400" dirty="0"/>
              <a:t>, especialmente ao </a:t>
            </a:r>
            <a:r>
              <a:rPr lang="pt-BR" sz="1400" dirty="0" err="1"/>
              <a:t>ChatGPT</a:t>
            </a:r>
            <a:r>
              <a:rPr lang="pt-BR" sz="1400" dirty="0"/>
              <a:t>, </a:t>
            </a:r>
            <a:r>
              <a:rPr lang="pt-BR" sz="1400" b="1" dirty="0">
                <a:solidFill>
                  <a:srgbClr val="00B050"/>
                </a:solidFill>
              </a:rPr>
              <a:t>DESDE QUE CULTIVEM O ETHOS DA SABEDORIA PRÁTICA (PHRONESIS), </a:t>
            </a:r>
            <a:r>
              <a:rPr lang="pt-BR" sz="1400" dirty="0"/>
              <a:t>como é afirmado nas diversas diretrizes, artigos e vídeos publicados no site da </a:t>
            </a:r>
            <a:r>
              <a:rPr lang="pt-BR" sz="1400" dirty="0" err="1"/>
              <a:t>ANPEd</a:t>
            </a:r>
            <a:r>
              <a:rPr lang="pt-BR" sz="1400" dirty="0"/>
              <a:t>. </a:t>
            </a:r>
          </a:p>
          <a:p>
            <a:pPr algn="just"/>
            <a:endParaRPr lang="pt-BR" sz="14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pt-BR" sz="1400" dirty="0"/>
              <a:t>[...] aderir a um conjunto de padrões éticos para a conduta de um pesquisador em educação, relacionada com o trabalho, </a:t>
            </a:r>
            <a:r>
              <a:rPr lang="pt-BR" sz="1400" b="1" dirty="0">
                <a:solidFill>
                  <a:srgbClr val="00B050"/>
                </a:solidFill>
              </a:rPr>
              <a:t>exige compromisso pessoal com o esforço</a:t>
            </a:r>
            <a:r>
              <a:rPr lang="pt-BR" sz="1400" dirty="0"/>
              <a:t>, ao longo da vida, para </a:t>
            </a:r>
            <a:r>
              <a:rPr lang="pt-BR" sz="1400" b="1" dirty="0">
                <a:solidFill>
                  <a:srgbClr val="00B050"/>
                </a:solidFill>
              </a:rPr>
              <a:t>agir de forma ética</a:t>
            </a:r>
            <a:r>
              <a:rPr lang="pt-BR" sz="1400" dirty="0"/>
              <a:t>; para </a:t>
            </a:r>
            <a:r>
              <a:rPr lang="pt-BR" sz="1400" b="1" dirty="0">
                <a:solidFill>
                  <a:srgbClr val="00B050"/>
                </a:solidFill>
              </a:rPr>
              <a:t>incentivar o comportamento ético por estudantes, orientadores, orientandos</a:t>
            </a:r>
            <a:r>
              <a:rPr lang="pt-BR" sz="1400" dirty="0"/>
              <a:t> [...].</a:t>
            </a:r>
            <a:endParaRPr lang="pt-B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EBC494-D779-48A5-B014-4B01B39B0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22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2DBDADB-DF85-4848-82F6-A3A12523B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079" y="218525"/>
            <a:ext cx="5547841" cy="1691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5741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9AEAB8-287A-4768-9EF3-851A29180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957387"/>
            <a:ext cx="8520600" cy="2611337"/>
          </a:xfrm>
        </p:spPr>
        <p:txBody>
          <a:bodyPr>
            <a:normAutofit fontScale="92500"/>
          </a:bodyPr>
          <a:lstStyle/>
          <a:p>
            <a:pPr algn="just"/>
            <a:r>
              <a:rPr lang="pt-BR" dirty="0"/>
              <a:t>É importante </a:t>
            </a:r>
            <a:r>
              <a:rPr lang="pt-BR" b="1" dirty="0">
                <a:solidFill>
                  <a:srgbClr val="00B050"/>
                </a:solidFill>
              </a:rPr>
              <a:t>implementar um sistema de verificação de conteúdo</a:t>
            </a:r>
            <a:r>
              <a:rPr lang="pt-BR" dirty="0"/>
              <a:t> para </a:t>
            </a:r>
            <a:r>
              <a:rPr lang="pt-BR" b="1" dirty="0"/>
              <a:t>analisar as respostas geradas pelo Chat GPT </a:t>
            </a:r>
            <a:r>
              <a:rPr lang="pt-BR" dirty="0"/>
              <a:t>em busca de semelhanças com conteúdo existente na internet.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Isso pode ser feito por meio de </a:t>
            </a:r>
            <a:r>
              <a:rPr lang="pt-BR" b="1" dirty="0">
                <a:solidFill>
                  <a:srgbClr val="00B050"/>
                </a:solidFill>
              </a:rPr>
              <a:t>TÉCNICAS DE CORRESPONDÊNCIA DE TEXTO</a:t>
            </a:r>
            <a:r>
              <a:rPr lang="pt-BR" dirty="0"/>
              <a:t>, verificação de similaridade ou outros métodos de detecção de plágio24, podendo também </a:t>
            </a:r>
            <a:r>
              <a:rPr lang="pt-BR" b="1" dirty="0">
                <a:solidFill>
                  <a:srgbClr val="FF0000"/>
                </a:solidFill>
              </a:rPr>
              <a:t>INTEGRAR SOFTWARES DE DETECÇÃO DE PLÁGIO</a:t>
            </a:r>
            <a:r>
              <a:rPr lang="pt-BR" dirty="0"/>
              <a:t>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978B39-CBD6-486A-A81A-D2532AF13E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23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51B12E1-E2A6-47A2-8984-0388C353F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027" y="268354"/>
            <a:ext cx="4548010" cy="1377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3024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9AEAB8-287A-4768-9EF3-851A29180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957387"/>
            <a:ext cx="8520600" cy="2611337"/>
          </a:xfrm>
        </p:spPr>
        <p:txBody>
          <a:bodyPr>
            <a:normAutofit fontScale="92500"/>
          </a:bodyPr>
          <a:lstStyle/>
          <a:p>
            <a:pPr algn="just"/>
            <a:r>
              <a:rPr lang="pt-BR" dirty="0"/>
              <a:t>Como </a:t>
            </a:r>
            <a:r>
              <a:rPr lang="pt-BR" b="1" dirty="0"/>
              <a:t>sugestão para as instituições acadêmicas</a:t>
            </a:r>
            <a:r>
              <a:rPr lang="pt-BR" dirty="0"/>
              <a:t>, é essencial que </a:t>
            </a:r>
            <a:r>
              <a:rPr lang="pt-BR" b="1" dirty="0">
                <a:solidFill>
                  <a:srgbClr val="FF0000"/>
                </a:solidFill>
              </a:rPr>
              <a:t>ESTABELEÇAM POLÍTICAS DE USO QUE PROÍBAM EXPLICITAMENTE O PLÁGIO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e </a:t>
            </a:r>
            <a:r>
              <a:rPr lang="pt-BR" b="1" dirty="0">
                <a:solidFill>
                  <a:srgbClr val="FF0000"/>
                </a:solidFill>
              </a:rPr>
              <a:t>INDIQUEM AS CONSEQUÊNCIAS PARA QUEM VIOLAR ESSAS POLÍTICAS</a:t>
            </a:r>
            <a:r>
              <a:rPr lang="pt-BR" b="1" dirty="0">
                <a:solidFill>
                  <a:srgbClr val="00B050"/>
                </a:solidFill>
              </a:rPr>
              <a:t>.</a:t>
            </a:r>
            <a:r>
              <a:rPr lang="pt-BR" dirty="0"/>
              <a:t>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Além de </a:t>
            </a:r>
            <a:r>
              <a:rPr lang="pt-BR" b="1" dirty="0">
                <a:solidFill>
                  <a:srgbClr val="00B050"/>
                </a:solidFill>
              </a:rPr>
              <a:t>promover o pensamento crítico</a:t>
            </a:r>
            <a:r>
              <a:rPr lang="pt-BR" dirty="0"/>
              <a:t>, desenvolvendo as habilidades de pesquisa, de modo que </a:t>
            </a:r>
            <a:r>
              <a:rPr lang="pt-BR" b="1" dirty="0">
                <a:solidFill>
                  <a:srgbClr val="00B050"/>
                </a:solidFill>
              </a:rPr>
              <a:t>os alunos sejam capazes de produzir trabalhos originais e bem fundamentados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978B39-CBD6-486A-A81A-D2532AF13E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24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0636D4C-0398-4D78-A1BF-70C15EDB0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027" y="268354"/>
            <a:ext cx="4548010" cy="1377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5734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9AEAB8-287A-4768-9EF3-851A29180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957387"/>
            <a:ext cx="8520600" cy="261133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Outra recomendação é o </a:t>
            </a:r>
            <a:r>
              <a:rPr lang="pt-BR" b="1" dirty="0"/>
              <a:t>uso responsável do Chat GPT</a:t>
            </a:r>
            <a:r>
              <a:rPr lang="pt-BR" dirty="0"/>
              <a:t>, onde os </a:t>
            </a:r>
            <a:r>
              <a:rPr lang="pt-BR" b="1" dirty="0">
                <a:solidFill>
                  <a:srgbClr val="00B050"/>
                </a:solidFill>
              </a:rPr>
              <a:t>EDUCADORES PODEM ORIENTAR OS ALUNOS SOBRE COMO USAR O CHAT GPT DE MANEIRA ÉTICA</a:t>
            </a:r>
            <a:r>
              <a:rPr lang="pt-BR" dirty="0"/>
              <a:t>, enfatizando que ele é uma </a:t>
            </a:r>
            <a:r>
              <a:rPr lang="pt-BR" b="1" dirty="0"/>
              <a:t>ferramenta de apoio </a:t>
            </a:r>
            <a:r>
              <a:rPr lang="pt-BR" dirty="0"/>
              <a:t>à pesquisa e redação, não um substituto para o pensamento crítico e a originalidade.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Por fim, </a:t>
            </a:r>
            <a:r>
              <a:rPr lang="pt-BR" b="1" dirty="0">
                <a:solidFill>
                  <a:srgbClr val="00B050"/>
                </a:solidFill>
              </a:rPr>
              <a:t>promover a ética</a:t>
            </a:r>
            <a:r>
              <a:rPr lang="pt-BR" dirty="0"/>
              <a:t>, fomentar uma cultura de integridade acadêmica, onde a honestidade e a </a:t>
            </a:r>
            <a:r>
              <a:rPr lang="pt-BR" b="1" dirty="0">
                <a:solidFill>
                  <a:srgbClr val="00B050"/>
                </a:solidFill>
              </a:rPr>
              <a:t>originalidade são valorizadas e encorajadas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978B39-CBD6-486A-A81A-D2532AF13E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25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E88F5F5-8E2C-4038-8925-1BAB197AF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027" y="268354"/>
            <a:ext cx="4548010" cy="1377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672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16B18DC-56D7-4829-A024-5BEFE261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49" y="528900"/>
            <a:ext cx="8103681" cy="4085700"/>
          </a:xfrm>
        </p:spPr>
        <p:txBody>
          <a:bodyPr/>
          <a:lstStyle/>
          <a:p>
            <a:pPr algn="ctr"/>
            <a:r>
              <a:rPr lang="pt-BR" dirty="0"/>
              <a:t>Ferramentas de Detecção de Plágio e uso de </a:t>
            </a:r>
            <a:r>
              <a:rPr lang="pt-BR" dirty="0" err="1"/>
              <a:t>ChatGPT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EAA4E4-FC98-4B06-830C-E4E06DC7EB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934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820FCE4-DFCD-4362-9647-7312B18D18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27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C185EFB-2FF5-4F44-A5A5-AF26B1E4E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6" y="209025"/>
            <a:ext cx="8358188" cy="4525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0229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60F1D30-177F-4E85-AD0F-7C52F09F02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28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CEC5DD-1FEB-486E-8F8C-96D2E89FA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42" y="218528"/>
            <a:ext cx="7800916" cy="4706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8750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35B380F-8FE0-426A-B82E-1E6830CB22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29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F543A5-5474-4D9D-A0A1-FA53423C5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42" y="261479"/>
            <a:ext cx="7800916" cy="4620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084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sou eu?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pt-BR" smtClean="0"/>
              <a:pPr lvl="0"/>
              <a:t>3</a:t>
            </a:fld>
            <a:endParaRPr lang="pt-BR"/>
          </a:p>
        </p:txBody>
      </p:sp>
      <p:graphicFrame>
        <p:nvGraphicFramePr>
          <p:cNvPr id="5" name="Espaço Reservado para Conteúd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677754"/>
              </p:ext>
            </p:extLst>
          </p:nvPr>
        </p:nvGraphicFramePr>
        <p:xfrm>
          <a:off x="3015725" y="516508"/>
          <a:ext cx="6005434" cy="4626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F6E7D8AA-BF9E-C224-70CC-E22094469B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701" y="1429329"/>
            <a:ext cx="2513336" cy="2513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6777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69F437D-6AA5-45D6-AD0F-5EBD40D26C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30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F885E43-9551-4BC1-9A6A-F47C353B7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50" y="533223"/>
            <a:ext cx="8077900" cy="4077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1959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16B18DC-56D7-4829-A024-5BEFE261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49" y="528900"/>
            <a:ext cx="7717919" cy="4085700"/>
          </a:xfrm>
        </p:spPr>
        <p:txBody>
          <a:bodyPr/>
          <a:lstStyle/>
          <a:p>
            <a:pPr algn="ctr"/>
            <a:r>
              <a:rPr lang="pt-BR" dirty="0"/>
              <a:t>Limitações do </a:t>
            </a:r>
            <a:r>
              <a:rPr lang="pt-BR" dirty="0" err="1"/>
              <a:t>ChatGPT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EAA4E4-FC98-4B06-830C-E4E06DC7EB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519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12E50-83A8-424F-9F09-BEF73907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Limitações do uso de </a:t>
            </a:r>
            <a:r>
              <a:rPr lang="pt-BR" dirty="0" err="1"/>
              <a:t>LLMs</a:t>
            </a:r>
            <a:endParaRPr lang="pt-BR" dirty="0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990FB467-0933-440B-83D5-E00CDB7EF7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778254"/>
              </p:ext>
            </p:extLst>
          </p:nvPr>
        </p:nvGraphicFramePr>
        <p:xfrm>
          <a:off x="235974" y="1561415"/>
          <a:ext cx="8672052" cy="2708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7069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494886-4177-4EF4-8BC2-EB3796E97C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33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D6E3371-BF0E-4F56-96B5-F478E4713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43" y="1979317"/>
            <a:ext cx="5100638" cy="1340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68E6B19-4CEF-4E8C-997F-A501218E3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975" y="241929"/>
            <a:ext cx="3147394" cy="4814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2652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78C2D3-3EAD-4A81-9EA5-8276D8CA02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34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1ADF226-8285-433A-8606-53B5BB405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74" y="194714"/>
            <a:ext cx="5220152" cy="1653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55AE5A-7010-4001-B79F-38C48803E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924" y="2350676"/>
            <a:ext cx="5357324" cy="2156647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E15C182-81F0-4C40-BC5D-7C9F0D06FFC1}"/>
              </a:ext>
            </a:extLst>
          </p:cNvPr>
          <p:cNvSpPr/>
          <p:nvPr/>
        </p:nvSpPr>
        <p:spPr>
          <a:xfrm>
            <a:off x="2064544" y="4207669"/>
            <a:ext cx="1593056" cy="299654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172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78C2D3-3EAD-4A81-9EA5-8276D8CA02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35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DAD8D2F-88C6-491C-AFDD-B1F072C47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010" y="2203489"/>
            <a:ext cx="5303980" cy="2751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CC64CFC-D489-4680-863B-41CAB19C3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74" y="194714"/>
            <a:ext cx="5220152" cy="1653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0661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856DC247-22EF-4C2C-9E9C-C54DF628C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74" y="194714"/>
            <a:ext cx="5220152" cy="1653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78C2D3-3EAD-4A81-9EA5-8276D8CA02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36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663718-A06F-4B98-A8B2-6FFCFC253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211" y="1893323"/>
            <a:ext cx="4194430" cy="3163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9379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A9332-E8FD-4EBD-83C8-E8430105F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49" y="528900"/>
            <a:ext cx="8053675" cy="4085700"/>
          </a:xfrm>
        </p:spPr>
        <p:txBody>
          <a:bodyPr/>
          <a:lstStyle/>
          <a:p>
            <a:pPr algn="ctr"/>
            <a:r>
              <a:rPr lang="pt-BR" dirty="0"/>
              <a:t>Exemplos de Assistência na Revisão e Otimização de Textos Acadêmicos</a:t>
            </a:r>
          </a:p>
        </p:txBody>
      </p:sp>
    </p:spTree>
    <p:extLst>
      <p:ext uri="{BB962C8B-B14F-4D97-AF65-F5344CB8AC3E}">
        <p14:creationId xmlns:p14="http://schemas.microsoft.com/office/powerpoint/2010/main" val="1191068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2ED06F0-0DAD-4964-A857-9EF22379C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Possibilidades da Utilização da IA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76C627B-4B29-4B45-ACF1-C10E149B7C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38</a:t>
            </a:fld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B2B77DB-1252-41D4-BBE5-E16D3D9C33F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300539" y="1793081"/>
            <a:ext cx="4386261" cy="2193132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buFont typeface="+mj-lt"/>
              <a:buAutoNum type="alphaUcPeriod"/>
            </a:pPr>
            <a:r>
              <a:rPr lang="pt-BR" sz="1200" dirty="0"/>
              <a:t>Busca e seleção de literatura acadêmica; </a:t>
            </a:r>
          </a:p>
          <a:p>
            <a:pPr algn="just">
              <a:lnSpc>
                <a:spcPct val="170000"/>
              </a:lnSpc>
              <a:buFont typeface="+mj-lt"/>
              <a:buAutoNum type="alphaUcPeriod"/>
            </a:pPr>
            <a:r>
              <a:rPr lang="pt-BR" sz="1200" dirty="0"/>
              <a:t>Leitura de artigos; </a:t>
            </a:r>
          </a:p>
          <a:p>
            <a:pPr algn="just">
              <a:lnSpc>
                <a:spcPct val="170000"/>
              </a:lnSpc>
              <a:buFont typeface="+mj-lt"/>
              <a:buAutoNum type="alphaUcPeriod"/>
            </a:pPr>
            <a:r>
              <a:rPr lang="pt-BR" sz="1200" dirty="0"/>
              <a:t>Análise de dados e na programação; </a:t>
            </a:r>
          </a:p>
          <a:p>
            <a:pPr algn="just">
              <a:lnSpc>
                <a:spcPct val="170000"/>
              </a:lnSpc>
              <a:buFont typeface="+mj-lt"/>
              <a:buAutoNum type="alphaUcPeriod"/>
            </a:pPr>
            <a:r>
              <a:rPr lang="pt-BR" sz="1200" dirty="0"/>
              <a:t>Escrita acadêmica; </a:t>
            </a:r>
          </a:p>
          <a:p>
            <a:pPr algn="just">
              <a:lnSpc>
                <a:spcPct val="170000"/>
              </a:lnSpc>
              <a:buFont typeface="+mj-lt"/>
              <a:buAutoNum type="alphaUcPeriod"/>
            </a:pPr>
            <a:r>
              <a:rPr lang="pt-BR" sz="1200" dirty="0"/>
              <a:t>Tradução; e </a:t>
            </a:r>
          </a:p>
          <a:p>
            <a:pPr algn="just">
              <a:lnSpc>
                <a:spcPct val="170000"/>
              </a:lnSpc>
              <a:buFont typeface="+mj-lt"/>
              <a:buAutoNum type="alphaUcPeriod"/>
            </a:pPr>
            <a:r>
              <a:rPr lang="pt-BR" sz="1200" dirty="0"/>
              <a:t>Visualização dos dados.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DB185D8-C58A-4DCA-A42D-DAF4F53EC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40" y="1408121"/>
            <a:ext cx="3962266" cy="2882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7236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7CC048D-5901-4193-B9A9-F1C21FA6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Prompt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9C5C63-BA6E-4BC6-BFB9-198198187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500" dirty="0"/>
              <a:t>A forma como você estrutura seus prompts </a:t>
            </a:r>
            <a:r>
              <a:rPr lang="pt-BR" sz="1500" b="1" dirty="0"/>
              <a:t>influencia diretamente a qualidade do texto gerado.</a:t>
            </a:r>
          </a:p>
          <a:p>
            <a:endParaRPr lang="pt-BR" sz="1500" b="1" dirty="0"/>
          </a:p>
          <a:p>
            <a:r>
              <a:rPr lang="pt-BR" sz="1500" b="1" dirty="0"/>
              <a:t>Use prompts detalhados, específicos e com exemplos para obter resultados mais precisos!</a:t>
            </a:r>
          </a:p>
        </p:txBody>
      </p:sp>
      <p:pic>
        <p:nvPicPr>
          <p:cNvPr id="5122" name="Picture 2" descr="8 Best AI Prompt Generators To Get Over Your Creative Block | Geekflare">
            <a:extLst>
              <a:ext uri="{FF2B5EF4-FFF2-40B4-BE49-F238E27FC236}">
                <a16:creationId xmlns:a16="http://schemas.microsoft.com/office/drawing/2014/main" id="{847E3B99-38CE-4C13-B745-148757EBA2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13" b="23263"/>
          <a:stretch/>
        </p:blipFill>
        <p:spPr bwMode="auto">
          <a:xfrm>
            <a:off x="1224642" y="3100418"/>
            <a:ext cx="7364186" cy="1551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13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6DEC35-94F6-4EA6-941F-3A677F9A9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4B8574-0DD7-49FB-8873-32AC5C3A9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30" y="253237"/>
            <a:ext cx="7272340" cy="4637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3132314-04DF-4D17-991F-FECFA24009F7}"/>
              </a:ext>
            </a:extLst>
          </p:cNvPr>
          <p:cNvSpPr/>
          <p:nvPr/>
        </p:nvSpPr>
        <p:spPr>
          <a:xfrm>
            <a:off x="3143250" y="2678906"/>
            <a:ext cx="2443163" cy="814388"/>
          </a:xfrm>
          <a:prstGeom prst="roundRect">
            <a:avLst>
              <a:gd name="adj" fmla="val 6141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1971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E1EC7-338D-4FDD-B3EC-1A00F7AC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de um bom Prompt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8071B36A-4281-4936-A13F-DF670AA0A7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6889882"/>
              </p:ext>
            </p:extLst>
          </p:nvPr>
        </p:nvGraphicFramePr>
        <p:xfrm>
          <a:off x="311700" y="1468825"/>
          <a:ext cx="8520600" cy="3099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B49B71-0C45-4ED0-B3A4-0E2B746F2B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5580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E2270-DD29-4C86-8411-E8479A50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Estruturação e Planejamento do Texto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AADFE6-9CFB-4BF0-B05F-CFB97BDAD7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Ajudar a </a:t>
            </a:r>
            <a:r>
              <a:rPr lang="pt-BR" b="1" dirty="0"/>
              <a:t>definir a estrutura do seu texto </a:t>
            </a:r>
            <a:r>
              <a:rPr lang="pt-BR" dirty="0"/>
              <a:t>acadêmico.</a:t>
            </a:r>
          </a:p>
          <a:p>
            <a:pPr algn="just"/>
            <a:endParaRPr lang="pt-BR" dirty="0"/>
          </a:p>
          <a:p>
            <a:pPr algn="just"/>
            <a:r>
              <a:rPr lang="pt-BR" b="1" dirty="0" err="1"/>
              <a:t>Ex</a:t>
            </a:r>
            <a:r>
              <a:rPr lang="pt-BR" b="1" dirty="0"/>
              <a:t>: </a:t>
            </a:r>
            <a:r>
              <a:rPr lang="pt-BR" dirty="0"/>
              <a:t>Contextualização, desenvolvimento e conclusão.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7D01B2-DEAD-4B37-A76C-BB0D1236B6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313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E2270-DD29-4C86-8411-E8479A50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Estruturação e Planejamento do Texto – Exemplo de Uso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B12AD8F0-C599-4D85-BD34-9CFB14BCC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767225"/>
            <a:ext cx="3545926" cy="2503100"/>
          </a:xfrm>
          <a:ln>
            <a:solidFill>
              <a:srgbClr val="00B050"/>
            </a:solidFill>
          </a:ln>
        </p:spPr>
        <p:txBody>
          <a:bodyPr/>
          <a:lstStyle/>
          <a:p>
            <a:pPr marL="114300" indent="0" algn="just">
              <a:buNone/>
            </a:pPr>
            <a:r>
              <a:rPr lang="pt-BR" sz="1600" dirty="0"/>
              <a:t>“Chat, preciso de ajuda para estruturar minha introdução sobre </a:t>
            </a:r>
            <a:r>
              <a:rPr lang="pt-BR" sz="1600" b="1" dirty="0"/>
              <a:t>inteligência artificial em educação</a:t>
            </a:r>
            <a:r>
              <a:rPr lang="pt-BR" sz="1600" dirty="0"/>
              <a:t>. Me sugira </a:t>
            </a:r>
            <a:r>
              <a:rPr lang="pt-BR" sz="1600" b="1" dirty="0"/>
              <a:t>5 tópicos</a:t>
            </a:r>
            <a:r>
              <a:rPr lang="pt-BR" sz="1600" dirty="0"/>
              <a:t> que eu possa abordar. De </a:t>
            </a:r>
            <a:r>
              <a:rPr lang="pt-BR" sz="1600" b="1" dirty="0"/>
              <a:t>forma resumida e objetiva</a:t>
            </a:r>
            <a:r>
              <a:rPr lang="pt-BR" sz="1600" dirty="0"/>
              <a:t>.”</a:t>
            </a:r>
          </a:p>
          <a:p>
            <a:pPr marL="11430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7D01B2-DEAD-4B37-A76C-BB0D1236B6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42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F106283-B651-4314-AB6B-357B464DD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800" y="1332850"/>
            <a:ext cx="4619500" cy="3371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24309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9776A-6B85-485E-929E-70E93E15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Gramatical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D2B497-118A-4D0D-9DC8-64F42E8905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Revisar e </a:t>
            </a:r>
            <a:r>
              <a:rPr lang="pt-BR" b="1" dirty="0"/>
              <a:t>corrigir erros gramaticais</a:t>
            </a:r>
            <a:r>
              <a:rPr lang="pt-BR" dirty="0"/>
              <a:t>, ortográficos, de pontuação e concordância verbal e nominal.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b="1" dirty="0"/>
              <a:t>Atenção ao vocabulário técnico: </a:t>
            </a:r>
            <a:r>
              <a:rPr lang="pt-BR" dirty="0"/>
              <a:t>sugerir a substituição de termos técnicos ao longo de todo 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4A4C7F-8259-4D73-A4BE-4A14798BBD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4649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9776A-6B85-485E-929E-70E93E15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Gramatical – Exemplo de Uso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4A4C7F-8259-4D73-A4BE-4A14798BBD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44</a:t>
            </a:fld>
            <a:endParaRPr lang="pt-BR"/>
          </a:p>
        </p:txBody>
      </p:sp>
      <p:sp>
        <p:nvSpPr>
          <p:cNvPr id="7" name="Espaço Reservado para Texto 7">
            <a:extLst>
              <a:ext uri="{FF2B5EF4-FFF2-40B4-BE49-F238E27FC236}">
                <a16:creationId xmlns:a16="http://schemas.microsoft.com/office/drawing/2014/main" id="{AF92C901-55E7-4F15-BF2D-28BA27EFF827}"/>
              </a:ext>
            </a:extLst>
          </p:cNvPr>
          <p:cNvSpPr txBox="1">
            <a:spLocks/>
          </p:cNvSpPr>
          <p:nvPr/>
        </p:nvSpPr>
        <p:spPr>
          <a:xfrm>
            <a:off x="311700" y="1468825"/>
            <a:ext cx="3545926" cy="30999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14300" indent="0" algn="just">
              <a:buNone/>
            </a:pPr>
            <a:r>
              <a:rPr lang="pt-BR" sz="1600" dirty="0"/>
              <a:t>“</a:t>
            </a:r>
            <a:r>
              <a:rPr lang="pt-BR" sz="2000" dirty="0"/>
              <a:t>Corrija a </a:t>
            </a:r>
            <a:r>
              <a:rPr lang="pt-BR" sz="2000" b="1" dirty="0"/>
              <a:t>concordância e pontuação</a:t>
            </a:r>
            <a:r>
              <a:rPr lang="pt-BR" sz="2000" dirty="0"/>
              <a:t> do texto abaixo e </a:t>
            </a:r>
            <a:r>
              <a:rPr lang="pt-BR" sz="2000" b="1" dirty="0"/>
              <a:t>aponte as melhorias </a:t>
            </a:r>
            <a:r>
              <a:rPr lang="pt-BR" sz="2000" dirty="0"/>
              <a:t>que você fez:</a:t>
            </a:r>
          </a:p>
          <a:p>
            <a:pPr marL="114300" indent="0" algn="just">
              <a:buNone/>
            </a:pPr>
            <a:endParaRPr lang="pt-BR" sz="2000" dirty="0"/>
          </a:p>
          <a:p>
            <a:pPr marL="114300" indent="0" algn="just">
              <a:buNone/>
            </a:pPr>
            <a:r>
              <a:rPr lang="pt-BR" sz="2000" b="1" dirty="0"/>
              <a:t>&lt;texto&gt;</a:t>
            </a:r>
            <a:r>
              <a:rPr lang="pt-BR" sz="1600" dirty="0"/>
              <a:t>”</a:t>
            </a:r>
          </a:p>
          <a:p>
            <a:pPr marL="114300" indent="0">
              <a:buFont typeface="Source Code Pro"/>
              <a:buNone/>
            </a:pPr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212306C-345B-4283-A493-02F56C6658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09" t="31645" r="5060"/>
          <a:stretch/>
        </p:blipFill>
        <p:spPr>
          <a:xfrm>
            <a:off x="4364831" y="1364925"/>
            <a:ext cx="4656327" cy="1098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2E8D7E6-0AE7-42C6-8252-7D5B07B5C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194" y="2580029"/>
            <a:ext cx="3937614" cy="1966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55428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9776A-6B85-485E-929E-70E93E15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Gramatical – Exemplo de Uso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4A4C7F-8259-4D73-A4BE-4A14798BBD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45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2014E1C-22EE-4F8A-A8AD-D9F03DB63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2031656"/>
            <a:ext cx="4197136" cy="2003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AE97CF6-4BE9-4499-AF7D-AF98841FE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950" y="1089594"/>
            <a:ext cx="3803608" cy="3887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44638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9776A-6B85-485E-929E-70E93E15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Aperfeiçoamento da Coerência e Coesão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D2B497-118A-4D0D-9DC8-64F42E8905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/>
              <a:t>Melhorar a fluidez: </a:t>
            </a:r>
            <a:r>
              <a:rPr lang="pt-BR" dirty="0"/>
              <a:t>Ajustar a transição entre ideias, frases e parágrafos, para garantir que o </a:t>
            </a:r>
            <a:r>
              <a:rPr lang="pt-BR" b="1" dirty="0"/>
              <a:t>texto flua de forma coesa e lógica.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Conectar parágrafos: </a:t>
            </a:r>
            <a:r>
              <a:rPr lang="pt-BR" dirty="0"/>
              <a:t>Ajudar a </a:t>
            </a:r>
            <a:r>
              <a:rPr lang="pt-BR" b="1" dirty="0"/>
              <a:t>criar links entre as ideias </a:t>
            </a:r>
            <a:r>
              <a:rPr lang="pt-BR" dirty="0"/>
              <a:t>de maneira clara, garantindo que cada seção esteja bem conectada ao longo do trabalho.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4A4C7F-8259-4D73-A4BE-4A14798BBD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2168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9776A-6B85-485E-929E-70E93E15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Aperfeiçoamento da Coerência e Coesão – Exemplo de Uso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4A4C7F-8259-4D73-A4BE-4A14798BBD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47</a:t>
            </a:fld>
            <a:endParaRPr lang="pt-BR"/>
          </a:p>
        </p:txBody>
      </p:sp>
      <p:sp>
        <p:nvSpPr>
          <p:cNvPr id="6" name="Espaço Reservado para Texto 7">
            <a:extLst>
              <a:ext uri="{FF2B5EF4-FFF2-40B4-BE49-F238E27FC236}">
                <a16:creationId xmlns:a16="http://schemas.microsoft.com/office/drawing/2014/main" id="{04BDBA03-A53A-41BF-A93D-287A6DEB1745}"/>
              </a:ext>
            </a:extLst>
          </p:cNvPr>
          <p:cNvSpPr txBox="1">
            <a:spLocks/>
          </p:cNvSpPr>
          <p:nvPr/>
        </p:nvSpPr>
        <p:spPr>
          <a:xfrm>
            <a:off x="311700" y="1468825"/>
            <a:ext cx="3545926" cy="30999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14300" indent="0" algn="just">
              <a:buNone/>
            </a:pPr>
            <a:r>
              <a:rPr lang="pt-BR" sz="1600" dirty="0"/>
              <a:t>“</a:t>
            </a:r>
            <a:r>
              <a:rPr lang="pt-BR" sz="2000" dirty="0"/>
              <a:t>Melhore a coesão e conexão do texto abaixo, </a:t>
            </a:r>
            <a:r>
              <a:rPr lang="pt-BR" sz="2000" b="1" dirty="0"/>
              <a:t>sem perder a identidade textual do autor. </a:t>
            </a:r>
            <a:r>
              <a:rPr lang="pt-BR" sz="2000" dirty="0"/>
              <a:t>Aponte onde foram feitas as modificações</a:t>
            </a:r>
            <a:endParaRPr lang="pt-BR" sz="2000" b="1" dirty="0"/>
          </a:p>
          <a:p>
            <a:pPr marL="114300" indent="0" algn="just">
              <a:buNone/>
            </a:pPr>
            <a:endParaRPr lang="pt-BR" sz="2000" dirty="0"/>
          </a:p>
          <a:p>
            <a:pPr marL="114300" indent="0" algn="just">
              <a:buNone/>
            </a:pPr>
            <a:r>
              <a:rPr lang="pt-BR" sz="2000" b="1" dirty="0"/>
              <a:t>&lt;texto&gt;</a:t>
            </a:r>
            <a:r>
              <a:rPr lang="pt-BR" sz="1600" dirty="0"/>
              <a:t>”</a:t>
            </a:r>
          </a:p>
          <a:p>
            <a:pPr marL="114300" indent="0">
              <a:buFont typeface="Source Code Pro"/>
              <a:buNone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083FF27-6F99-4454-8943-06878C0B0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480" y="1611989"/>
            <a:ext cx="4252328" cy="2705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54528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9776A-6B85-485E-929E-70E93E15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Aperfeiçoamento da Coerência e Coesão – Exemplo de Uso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4A4C7F-8259-4D73-A4BE-4A14798BBD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48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083FF27-6F99-4454-8943-06878C0B0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670171"/>
            <a:ext cx="3817780" cy="2428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8E405B7-46FD-4946-A483-82F470D4F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794" y="1652522"/>
            <a:ext cx="4266506" cy="2464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60528445-A4F9-4A7B-8E49-720539CB4C9E}"/>
              </a:ext>
            </a:extLst>
          </p:cNvPr>
          <p:cNvSpPr/>
          <p:nvPr/>
        </p:nvSpPr>
        <p:spPr>
          <a:xfrm>
            <a:off x="4236766" y="2728017"/>
            <a:ext cx="221742" cy="31318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3153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9776A-6B85-485E-929E-70E93E15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Aperfeiçoamento da Coerência e Coesão – Exemplo de Uso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4A4C7F-8259-4D73-A4BE-4A14798BBD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49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000C8FF-92E0-48AE-8226-41D39D4BC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380" y="1453072"/>
            <a:ext cx="5329240" cy="3317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3098A8D-1DB2-4F0C-A32D-BBBC05811360}"/>
              </a:ext>
            </a:extLst>
          </p:cNvPr>
          <p:cNvSpPr/>
          <p:nvPr/>
        </p:nvSpPr>
        <p:spPr>
          <a:xfrm>
            <a:off x="2021681" y="3686175"/>
            <a:ext cx="5207794" cy="10848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65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BB58A2E-E042-4EF9-9A4F-63C3F867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50" y="528900"/>
            <a:ext cx="8147564" cy="4085700"/>
          </a:xfrm>
        </p:spPr>
        <p:txBody>
          <a:bodyPr/>
          <a:lstStyle/>
          <a:p>
            <a:pPr algn="ctr"/>
            <a:r>
              <a:rPr lang="pt-BR" dirty="0"/>
              <a:t>Introdução a Inteligência Artificial e </a:t>
            </a:r>
            <a:r>
              <a:rPr lang="pt-BR" dirty="0" err="1"/>
              <a:t>LLMs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97580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8A0F1-92B4-4239-8FB8-F5592CE2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Formatação e Estilo de Citação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2E818C-AA1E-4B2F-AB7D-23194AADE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/>
              <a:t>Referências bibliográficas:</a:t>
            </a:r>
            <a:r>
              <a:rPr lang="pt-BR" dirty="0"/>
              <a:t> ajudar a </a:t>
            </a:r>
            <a:r>
              <a:rPr lang="pt-BR" b="1" dirty="0"/>
              <a:t>formatar as referências no estilo de citação requerido</a:t>
            </a:r>
            <a:r>
              <a:rPr lang="pt-BR" dirty="0"/>
              <a:t> (APA, ABNT, MLA, Chicago, etc.), corrigindo inconsistências e garantindo que todas as fontes estejam devidamente citadas.</a:t>
            </a:r>
          </a:p>
          <a:p>
            <a:pPr algn="just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DD8ABB-A421-4B84-96F9-600FEDF349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6380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8A0F1-92B4-4239-8FB8-F5592CE2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Formatação e Estilo de Citação – Exemplo de Uso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DD8ABB-A421-4B84-96F9-600FEDF349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51</a:t>
            </a:fld>
            <a:endParaRPr lang="pt-BR"/>
          </a:p>
        </p:txBody>
      </p:sp>
      <p:sp>
        <p:nvSpPr>
          <p:cNvPr id="7" name="Espaço Reservado para Texto 7">
            <a:extLst>
              <a:ext uri="{FF2B5EF4-FFF2-40B4-BE49-F238E27FC236}">
                <a16:creationId xmlns:a16="http://schemas.microsoft.com/office/drawing/2014/main" id="{9237AB11-7050-49DE-B644-A1FA90187141}"/>
              </a:ext>
            </a:extLst>
          </p:cNvPr>
          <p:cNvSpPr txBox="1">
            <a:spLocks/>
          </p:cNvSpPr>
          <p:nvPr/>
        </p:nvSpPr>
        <p:spPr>
          <a:xfrm>
            <a:off x="311700" y="1468825"/>
            <a:ext cx="3545926" cy="30999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14300" indent="0" algn="just">
              <a:buNone/>
            </a:pPr>
            <a:r>
              <a:rPr lang="pt-BR" sz="1600" dirty="0"/>
              <a:t>“</a:t>
            </a:r>
            <a:r>
              <a:rPr lang="pt-BR" sz="2000" dirty="0"/>
              <a:t>Ajuste as citações do texto abaixo para se adequarem ao </a:t>
            </a:r>
            <a:r>
              <a:rPr lang="pt-BR" sz="2000" b="1" dirty="0"/>
              <a:t>padrão da ABNT</a:t>
            </a:r>
          </a:p>
          <a:p>
            <a:pPr marL="114300" indent="0" algn="just">
              <a:buNone/>
            </a:pPr>
            <a:endParaRPr lang="pt-BR" sz="2000" dirty="0"/>
          </a:p>
          <a:p>
            <a:pPr marL="114300" indent="0" algn="just">
              <a:buNone/>
            </a:pPr>
            <a:r>
              <a:rPr lang="pt-BR" sz="2000" b="1" dirty="0"/>
              <a:t>&lt;texto&gt;</a:t>
            </a:r>
            <a:r>
              <a:rPr lang="pt-BR" sz="1600" dirty="0"/>
              <a:t>”</a:t>
            </a:r>
          </a:p>
          <a:p>
            <a:pPr marL="114300" indent="0">
              <a:buFont typeface="Source Code Pro"/>
              <a:buNone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84DF875-AD51-439B-AB0D-8F29F9128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480" y="1611989"/>
            <a:ext cx="4252328" cy="2705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24900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8A0F1-92B4-4239-8FB8-F5592CE2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Formatação e Estilo de Citação – Exemplo de Uso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DD8ABB-A421-4B84-96F9-600FEDF349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52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84DF875-AD51-439B-AB0D-8F29F9128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748752"/>
            <a:ext cx="3570748" cy="2271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7A3DF08-09E5-4277-992A-ECD804E3A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124" y="1647274"/>
            <a:ext cx="4396034" cy="2474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7882B0BC-F90B-46BA-919D-91299111CDF0}"/>
              </a:ext>
            </a:extLst>
          </p:cNvPr>
          <p:cNvSpPr/>
          <p:nvPr/>
        </p:nvSpPr>
        <p:spPr>
          <a:xfrm>
            <a:off x="4236766" y="2728017"/>
            <a:ext cx="221742" cy="31318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E16C0E5-4A30-4A63-BF8C-846496C85C17}"/>
              </a:ext>
            </a:extLst>
          </p:cNvPr>
          <p:cNvSpPr/>
          <p:nvPr/>
        </p:nvSpPr>
        <p:spPr>
          <a:xfrm>
            <a:off x="1402304" y="3121819"/>
            <a:ext cx="840833" cy="1928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1A6655B-B150-4333-AE2C-848014D46976}"/>
              </a:ext>
            </a:extLst>
          </p:cNvPr>
          <p:cNvSpPr/>
          <p:nvPr/>
        </p:nvSpPr>
        <p:spPr>
          <a:xfrm>
            <a:off x="6741067" y="3121819"/>
            <a:ext cx="752727" cy="1928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8979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8A0F1-92B4-4239-8FB8-F5592CE2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Resumos e Abstracts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2E818C-AA1E-4B2F-AB7D-23194AADE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/>
              <a:t>Escrever resumos:</a:t>
            </a:r>
            <a:r>
              <a:rPr lang="pt-BR" dirty="0"/>
              <a:t> Redigir resumos (abstracts) claros e objetivos para artigo, destacando os pontos principais de forma concisa.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DD8ABB-A421-4B84-96F9-600FEDF349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1212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8A0F1-92B4-4239-8FB8-F5592CE2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Resumos e Abstracts – Exemplo de Uso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DD8ABB-A421-4B84-96F9-600FEDF349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54</a:t>
            </a:fld>
            <a:endParaRPr lang="pt-BR"/>
          </a:p>
        </p:txBody>
      </p:sp>
      <p:sp>
        <p:nvSpPr>
          <p:cNvPr id="7" name="Espaço Reservado para Texto 7">
            <a:extLst>
              <a:ext uri="{FF2B5EF4-FFF2-40B4-BE49-F238E27FC236}">
                <a16:creationId xmlns:a16="http://schemas.microsoft.com/office/drawing/2014/main" id="{2EE2347E-9D3D-47D6-9A1D-FCE59AC959E9}"/>
              </a:ext>
            </a:extLst>
          </p:cNvPr>
          <p:cNvSpPr txBox="1">
            <a:spLocks/>
          </p:cNvSpPr>
          <p:nvPr/>
        </p:nvSpPr>
        <p:spPr>
          <a:xfrm>
            <a:off x="311700" y="1468825"/>
            <a:ext cx="8096494" cy="30999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14300" indent="0" algn="just">
              <a:buNone/>
            </a:pPr>
            <a:r>
              <a:rPr lang="pt-BR" sz="1600" dirty="0"/>
              <a:t>“</a:t>
            </a:r>
            <a:r>
              <a:rPr lang="pt-BR" sz="2000" dirty="0"/>
              <a:t>Crie um resumo contendo (i) contextualização da área; (</a:t>
            </a:r>
            <a:r>
              <a:rPr lang="pt-BR" sz="2000" dirty="0" err="1"/>
              <a:t>ii</a:t>
            </a:r>
            <a:r>
              <a:rPr lang="pt-BR" sz="2000" dirty="0"/>
              <a:t>) problema de pesquisa; (</a:t>
            </a:r>
            <a:r>
              <a:rPr lang="pt-BR" sz="2000" dirty="0" err="1"/>
              <a:t>iii</a:t>
            </a:r>
            <a:r>
              <a:rPr lang="pt-BR" sz="2000" dirty="0"/>
              <a:t>) impactos do problema; (</a:t>
            </a:r>
            <a:r>
              <a:rPr lang="pt-BR" sz="2000" dirty="0" err="1"/>
              <a:t>iv</a:t>
            </a:r>
            <a:r>
              <a:rPr lang="pt-BR" sz="2000" dirty="0"/>
              <a:t>) objetivo; (v) resumo do método; e (vi) principais resultados obtidos </a:t>
            </a:r>
            <a:endParaRPr lang="pt-BR" sz="2000" b="1" dirty="0"/>
          </a:p>
          <a:p>
            <a:pPr marL="114300" indent="0" algn="just">
              <a:buNone/>
            </a:pPr>
            <a:endParaRPr lang="pt-BR" sz="2000" dirty="0"/>
          </a:p>
          <a:p>
            <a:pPr marL="114300" indent="0" algn="just">
              <a:buNone/>
            </a:pPr>
            <a:r>
              <a:rPr lang="pt-BR" sz="2000" b="1" dirty="0"/>
              <a:t>&lt;texto&gt;</a:t>
            </a:r>
            <a:r>
              <a:rPr lang="pt-BR" sz="1600" dirty="0"/>
              <a:t>”</a:t>
            </a:r>
          </a:p>
          <a:p>
            <a:pPr marL="114300" indent="0">
              <a:buFont typeface="Source Code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8791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A9332-E8FD-4EBD-83C8-E8430105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</a:t>
            </a:r>
          </a:p>
        </p:txBody>
      </p:sp>
    </p:spTree>
    <p:extLst>
      <p:ext uri="{BB962C8B-B14F-4D97-AF65-F5344CB8AC3E}">
        <p14:creationId xmlns:p14="http://schemas.microsoft.com/office/powerpoint/2010/main" val="26569780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5F3A29B-BC44-4147-B651-2CB132EE1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Curiosidades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7DD7A55-B68B-4DE1-B1A1-432791B0F8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56</a:t>
            </a:fld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E46B9B-F7E3-40AE-ACA5-0DD6B0006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582" y="946808"/>
            <a:ext cx="5145086" cy="3992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8323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318BD3-9155-4DD7-A811-0C7C47C7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52F070-963B-42AA-A710-40496D3E9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1" y="1468825"/>
            <a:ext cx="4448078" cy="30999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dirty="0"/>
              <a:t>O uso do </a:t>
            </a:r>
            <a:r>
              <a:rPr lang="pt-BR" dirty="0" err="1"/>
              <a:t>ChatGPT</a:t>
            </a:r>
            <a:r>
              <a:rPr lang="pt-BR" dirty="0"/>
              <a:t> e de modelos de linguagem </a:t>
            </a:r>
            <a:r>
              <a:rPr lang="pt-BR" b="1" dirty="0"/>
              <a:t>pode OTIMIZAR a escrita acadêmica</a:t>
            </a:r>
            <a:r>
              <a:rPr lang="pt-BR" dirty="0"/>
              <a:t>, tornando-a mais </a:t>
            </a:r>
            <a:r>
              <a:rPr lang="pt-BR" b="1" dirty="0"/>
              <a:t>eficiente e produtiva.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No entanto, é importante </a:t>
            </a:r>
            <a:r>
              <a:rPr lang="pt-BR" b="1" dirty="0"/>
              <a:t>equilibrar a automação </a:t>
            </a:r>
            <a:r>
              <a:rPr lang="pt-BR" dirty="0"/>
              <a:t>com </a:t>
            </a:r>
            <a:r>
              <a:rPr lang="pt-BR" b="1" dirty="0"/>
              <a:t>a análise crítica </a:t>
            </a:r>
            <a:r>
              <a:rPr lang="pt-BR" dirty="0"/>
              <a:t>para garantir a qualidade do trabalho.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adoção e </a:t>
            </a:r>
            <a:r>
              <a:rPr lang="pt-BR" b="1" dirty="0"/>
              <a:t>regulamentação</a:t>
            </a:r>
            <a:r>
              <a:rPr lang="pt-BR" dirty="0"/>
              <a:t> dessas tecnologias é um </a:t>
            </a:r>
            <a:r>
              <a:rPr lang="pt-BR" b="1" dirty="0"/>
              <a:t>passo importante das instituições</a:t>
            </a:r>
            <a:r>
              <a:rPr lang="pt-BR" dirty="0"/>
              <a:t>.</a:t>
            </a: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223C7CD8-21A6-4C9E-B7B4-8F7C10790BBE}"/>
              </a:ext>
            </a:extLst>
          </p:cNvPr>
          <p:cNvGraphicFramePr/>
          <p:nvPr/>
        </p:nvGraphicFramePr>
        <p:xfrm>
          <a:off x="4580163" y="1106000"/>
          <a:ext cx="4800602" cy="326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72756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/>
              <a:t>Assistência na Revisão e Otimização de Textos Acadêmicos com </a:t>
            </a:r>
            <a:r>
              <a:rPr lang="pt-BR" sz="4400" dirty="0" err="1"/>
              <a:t>ChatGPT</a:t>
            </a:r>
            <a:endParaRPr sz="4400"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2350975" y="3555500"/>
            <a:ext cx="4402800" cy="8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 err="1"/>
              <a:t>Profº</a:t>
            </a:r>
            <a:r>
              <a:rPr lang="pt-BR" sz="2200" dirty="0"/>
              <a:t> Gustavo Miranda</a:t>
            </a:r>
            <a:br>
              <a:rPr lang="pt-BR" sz="2200" dirty="0"/>
            </a:br>
            <a:r>
              <a:rPr lang="pt-BR" sz="2200" dirty="0"/>
              <a:t>gustavo.oliveira@penedo.ufal.br</a:t>
            </a:r>
            <a:endParaRPr sz="17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79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Inteligência Artificial (IA)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311701" y="1468825"/>
            <a:ext cx="4962428" cy="30999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“Podemos definir </a:t>
            </a:r>
            <a:r>
              <a:rPr lang="pt-BR" b="1" dirty="0"/>
              <a:t>inteligência artificial</a:t>
            </a:r>
            <a:r>
              <a:rPr lang="pt-BR" dirty="0"/>
              <a:t>, no grosso modo, como a </a:t>
            </a:r>
            <a:r>
              <a:rPr lang="pt-BR" b="1" dirty="0"/>
              <a:t>capacidade das máquinas de pensarem como seres humanos:</a:t>
            </a:r>
            <a:r>
              <a:rPr lang="pt-BR" dirty="0"/>
              <a:t> aprender, perceber e decidir quais caminhos seguir, de forma racional, diante de determinadas situações.”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C666E2E-AB6B-47F0-A0FD-BB63E8504CB8}"/>
              </a:ext>
            </a:extLst>
          </p:cNvPr>
          <p:cNvSpPr/>
          <p:nvPr/>
        </p:nvSpPr>
        <p:spPr>
          <a:xfrm>
            <a:off x="4526556" y="2502500"/>
            <a:ext cx="202299" cy="173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25" dirty="0">
                <a:latin typeface="Times New Roman" panose="02020603050405020304" pitchFamily="18" charset="0"/>
              </a:rPr>
              <a:t> </a:t>
            </a:r>
            <a:endParaRPr lang="pt-BR" sz="525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30BE4E-8F45-4A8D-99E4-CA289DE12999}"/>
              </a:ext>
            </a:extLst>
          </p:cNvPr>
          <p:cNvSpPr/>
          <p:nvPr/>
        </p:nvSpPr>
        <p:spPr>
          <a:xfrm>
            <a:off x="4526556" y="2502500"/>
            <a:ext cx="202299" cy="173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25" dirty="0">
                <a:latin typeface="Times New Roman" panose="02020603050405020304" pitchFamily="18" charset="0"/>
              </a:rPr>
              <a:t> </a:t>
            </a:r>
            <a:endParaRPr lang="pt-BR" sz="525" dirty="0"/>
          </a:p>
        </p:txBody>
      </p:sp>
      <p:pic>
        <p:nvPicPr>
          <p:cNvPr id="5122" name="Picture 2" descr="ícone inteligência artificial, configurações, rob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127" y="1817236"/>
            <a:ext cx="2552735" cy="25527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19053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41610-7A32-4C2B-91B0-DC28533C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 e Subáreas de Inteligência Artificial</a:t>
            </a:r>
          </a:p>
        </p:txBody>
      </p:sp>
      <p:pic>
        <p:nvPicPr>
          <p:cNvPr id="1026" name="Picture 2" descr="A inteligência artificial não é uma questão de escolha: já está entre ...">
            <a:extLst>
              <a:ext uri="{FF2B5EF4-FFF2-40B4-BE49-F238E27FC236}">
                <a16:creationId xmlns:a16="http://schemas.microsoft.com/office/drawing/2014/main" id="{FC0DE0AC-805F-4ED9-A6B6-0B85DB517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421191"/>
            <a:ext cx="5453744" cy="323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048D5F02-67E2-46B5-83B4-CB188F97C6E1}"/>
              </a:ext>
            </a:extLst>
          </p:cNvPr>
          <p:cNvSpPr/>
          <p:nvPr/>
        </p:nvSpPr>
        <p:spPr>
          <a:xfrm>
            <a:off x="6332232" y="2710543"/>
            <a:ext cx="1624693" cy="1567543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100" b="1" dirty="0" err="1"/>
              <a:t>LLMs</a:t>
            </a:r>
            <a:endParaRPr lang="pt-BR" sz="2100" b="1" dirty="0"/>
          </a:p>
        </p:txBody>
      </p:sp>
      <p:sp>
        <p:nvSpPr>
          <p:cNvPr id="5" name="Chave Direita 4">
            <a:extLst>
              <a:ext uri="{FF2B5EF4-FFF2-40B4-BE49-F238E27FC236}">
                <a16:creationId xmlns:a16="http://schemas.microsoft.com/office/drawing/2014/main" id="{5BBB20DD-64E1-47DA-8475-E099756D7DF9}"/>
              </a:ext>
            </a:extLst>
          </p:cNvPr>
          <p:cNvSpPr/>
          <p:nvPr/>
        </p:nvSpPr>
        <p:spPr>
          <a:xfrm rot="5400000">
            <a:off x="3604531" y="4037240"/>
            <a:ext cx="261257" cy="742950"/>
          </a:xfrm>
          <a:prstGeom prst="rightBrace">
            <a:avLst/>
          </a:prstGeom>
          <a:ln w="571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cxnSp>
        <p:nvCxnSpPr>
          <p:cNvPr id="7" name="Conector: Curvo 6">
            <a:extLst>
              <a:ext uri="{FF2B5EF4-FFF2-40B4-BE49-F238E27FC236}">
                <a16:creationId xmlns:a16="http://schemas.microsoft.com/office/drawing/2014/main" id="{9045C5B9-EA71-41BF-9D26-7447F5F09C64}"/>
              </a:ext>
            </a:extLst>
          </p:cNvPr>
          <p:cNvCxnSpPr>
            <a:cxnSpLocks/>
            <a:stCxn id="5" idx="1"/>
            <a:endCxn id="4" idx="4"/>
          </p:cNvCxnSpPr>
          <p:nvPr/>
        </p:nvCxnSpPr>
        <p:spPr>
          <a:xfrm rot="5400000" flipH="1" flipV="1">
            <a:off x="5309240" y="2704005"/>
            <a:ext cx="261258" cy="3409419"/>
          </a:xfrm>
          <a:prstGeom prst="curvedConnector5">
            <a:avLst>
              <a:gd name="adj1" fmla="val -153124"/>
              <a:gd name="adj2" fmla="val 55328"/>
              <a:gd name="adj3" fmla="val -9375"/>
            </a:avLst>
          </a:prstGeom>
          <a:ln w="571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4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7AC74BC-7CD0-40A7-8701-EB57B2A6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Large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Models (</a:t>
            </a:r>
            <a:r>
              <a:rPr lang="pt-BR" dirty="0" err="1"/>
              <a:t>LLMs</a:t>
            </a:r>
            <a:r>
              <a:rPr lang="pt-BR" dirty="0"/>
              <a:t>)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EA70A4-EE04-4606-98F9-8778B425DF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500" b="1" dirty="0"/>
              <a:t>Modelos de linguagem de grande escala </a:t>
            </a:r>
            <a:r>
              <a:rPr lang="pt-BR" sz="1500" dirty="0"/>
              <a:t>são sistemas de inteligência artificial treinados em </a:t>
            </a:r>
            <a:r>
              <a:rPr lang="pt-BR" sz="1500" b="1" dirty="0"/>
              <a:t>vastos conjuntos de dados de texto.</a:t>
            </a:r>
            <a:r>
              <a:rPr lang="pt-BR" sz="1500" dirty="0"/>
              <a:t> </a:t>
            </a:r>
          </a:p>
          <a:p>
            <a:pPr algn="just"/>
            <a:endParaRPr lang="pt-BR" sz="1500" dirty="0"/>
          </a:p>
          <a:p>
            <a:pPr algn="just"/>
            <a:r>
              <a:rPr lang="pt-BR" sz="1500" dirty="0"/>
              <a:t>Eles </a:t>
            </a:r>
            <a:r>
              <a:rPr lang="pt-BR" sz="1500" b="1" dirty="0"/>
              <a:t>aprendem padrões e relações complexas</a:t>
            </a:r>
            <a:r>
              <a:rPr lang="pt-BR" sz="1500" dirty="0"/>
              <a:t>, permitindo a </a:t>
            </a:r>
            <a:r>
              <a:rPr lang="pt-BR" sz="1500" b="1" dirty="0"/>
              <a:t>geração de texto</a:t>
            </a:r>
            <a:r>
              <a:rPr lang="pt-BR" sz="1500" dirty="0"/>
              <a:t>, </a:t>
            </a:r>
            <a:r>
              <a:rPr lang="pt-BR" sz="1500" b="1" dirty="0"/>
              <a:t>tradução</a:t>
            </a:r>
            <a:r>
              <a:rPr lang="pt-BR" sz="1500" dirty="0"/>
              <a:t>, </a:t>
            </a:r>
            <a:r>
              <a:rPr lang="pt-BR" sz="1500" b="1" dirty="0"/>
              <a:t>resumo</a:t>
            </a:r>
            <a:r>
              <a:rPr lang="pt-BR" sz="1500" dirty="0"/>
              <a:t> e </a:t>
            </a:r>
            <a:r>
              <a:rPr lang="pt-BR" sz="1500" b="1" dirty="0"/>
              <a:t>muito mais.</a:t>
            </a:r>
          </a:p>
        </p:txBody>
      </p:sp>
      <p:pic>
        <p:nvPicPr>
          <p:cNvPr id="2050" name="Picture 2" descr="ChatGPT Icon Logo">
            <a:extLst>
              <a:ext uri="{FF2B5EF4-FFF2-40B4-BE49-F238E27FC236}">
                <a16:creationId xmlns:a16="http://schemas.microsoft.com/office/drawing/2014/main" id="{B06B0710-3E4F-44AA-B2F5-3B1BC6912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88" y="3425684"/>
            <a:ext cx="3386138" cy="99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oogle's Gemini: A Glimpse into the AI Future, Glitches and All">
            <a:extLst>
              <a:ext uri="{FF2B5EF4-FFF2-40B4-BE49-F238E27FC236}">
                <a16:creationId xmlns:a16="http://schemas.microsoft.com/office/drawing/2014/main" id="{0ACC696A-7D63-418C-8D41-90CE0F5907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51" b="20005"/>
          <a:stretch/>
        </p:blipFill>
        <p:spPr bwMode="auto">
          <a:xfrm>
            <a:off x="4863655" y="3396343"/>
            <a:ext cx="3386138" cy="105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420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82EF7D1-2AB5-4036-A032-3C7FEA92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ChatGPT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A381A3-63BC-4C12-A8F5-DDA0E9048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68825"/>
            <a:ext cx="5003250" cy="30999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dirty="0"/>
              <a:t>O </a:t>
            </a:r>
            <a:r>
              <a:rPr lang="pt-BR" b="1" dirty="0" err="1"/>
              <a:t>ChatGPT</a:t>
            </a:r>
            <a:r>
              <a:rPr lang="pt-BR" dirty="0"/>
              <a:t> é um modelo de linguagem desenvolvido pela </a:t>
            </a:r>
            <a:r>
              <a:rPr lang="pt-BR" b="1" dirty="0" err="1"/>
              <a:t>OpenAI</a:t>
            </a:r>
            <a:r>
              <a:rPr lang="pt-BR" dirty="0"/>
              <a:t>, projetado para </a:t>
            </a:r>
            <a:r>
              <a:rPr lang="pt-BR" b="1" dirty="0"/>
              <a:t>entender e gerar texto natural</a:t>
            </a:r>
            <a:r>
              <a:rPr lang="pt-BR" dirty="0"/>
              <a:t>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Pode ser utilizado para: </a:t>
            </a:r>
          </a:p>
          <a:p>
            <a:pPr lvl="1" algn="just"/>
            <a:r>
              <a:rPr lang="pt-BR" b="1" dirty="0"/>
              <a:t>Gerar código;</a:t>
            </a:r>
            <a:r>
              <a:rPr lang="pt-BR" dirty="0"/>
              <a:t> </a:t>
            </a:r>
          </a:p>
          <a:p>
            <a:pPr lvl="1" algn="just"/>
            <a:r>
              <a:rPr lang="pt-BR" b="1" dirty="0"/>
              <a:t>Responder perguntas técnicas;</a:t>
            </a:r>
          </a:p>
          <a:p>
            <a:pPr lvl="1" algn="just"/>
            <a:r>
              <a:rPr lang="pt-BR" b="1" dirty="0"/>
              <a:t>Fornecer sugestões de melhorias.</a:t>
            </a:r>
          </a:p>
          <a:p>
            <a:pPr lvl="1" algn="just"/>
            <a:endParaRPr lang="pt-BR" dirty="0"/>
          </a:p>
          <a:p>
            <a:pPr algn="just"/>
            <a:r>
              <a:rPr lang="pt-BR" dirty="0"/>
              <a:t>Ferramenta </a:t>
            </a:r>
            <a:r>
              <a:rPr lang="pt-BR" b="1" dirty="0"/>
              <a:t>valiosa para programadores </a:t>
            </a:r>
            <a:r>
              <a:rPr lang="pt-BR" dirty="0"/>
              <a:t>em busca de eficiência. </a:t>
            </a:r>
          </a:p>
        </p:txBody>
      </p:sp>
      <p:pic>
        <p:nvPicPr>
          <p:cNvPr id="3074" name="Picture 2" descr="ChatGPT—Everything You Need to Know | BerniePortal">
            <a:extLst>
              <a:ext uri="{FF2B5EF4-FFF2-40B4-BE49-F238E27FC236}">
                <a16:creationId xmlns:a16="http://schemas.microsoft.com/office/drawing/2014/main" id="{3BA53AD1-AA6D-4752-B651-FB8DC7661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587" y="1767450"/>
            <a:ext cx="3265713" cy="21778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595487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1971</Words>
  <Application>Microsoft Office PowerPoint</Application>
  <PresentationFormat>Apresentação na tela (16:9)</PresentationFormat>
  <Paragraphs>233</Paragraphs>
  <Slides>58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58</vt:i4>
      </vt:variant>
    </vt:vector>
  </HeadingPairs>
  <TitlesOfParts>
    <vt:vector size="63" baseType="lpstr">
      <vt:lpstr>Source Code Pro</vt:lpstr>
      <vt:lpstr>Arial</vt:lpstr>
      <vt:lpstr>Times New Roman</vt:lpstr>
      <vt:lpstr>Oswald</vt:lpstr>
      <vt:lpstr>Modern Writer</vt:lpstr>
      <vt:lpstr>Assistência na Revisão e Otimização de Textos Acadêmicos com ChatGPT</vt:lpstr>
      <vt:lpstr>Tópicos da Aula</vt:lpstr>
      <vt:lpstr>Quem sou eu?</vt:lpstr>
      <vt:lpstr>Apresentação do PowerPoint</vt:lpstr>
      <vt:lpstr>Introdução a Inteligência Artificial e LLMs</vt:lpstr>
      <vt:lpstr>Inteligência Artificial (IA)</vt:lpstr>
      <vt:lpstr>Histórico e Subáreas de Inteligência Artificial</vt:lpstr>
      <vt:lpstr>Large Language Models (LLMs)</vt:lpstr>
      <vt:lpstr>ChatGPT</vt:lpstr>
      <vt:lpstr>Características das LLMs</vt:lpstr>
      <vt:lpstr>Breve Revisão da Literatura - Discussões Éticas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Ferramentas de Detecção de Plágio e uso de ChatGPT</vt:lpstr>
      <vt:lpstr>Apresentação do PowerPoint</vt:lpstr>
      <vt:lpstr>Apresentação do PowerPoint</vt:lpstr>
      <vt:lpstr>Apresentação do PowerPoint</vt:lpstr>
      <vt:lpstr>Apresentação do PowerPoint</vt:lpstr>
      <vt:lpstr>Limitações do ChatGPT</vt:lpstr>
      <vt:lpstr>Limitações do uso de LLMs</vt:lpstr>
      <vt:lpstr>Apresentação do PowerPoint</vt:lpstr>
      <vt:lpstr>Apresentação do PowerPoint</vt:lpstr>
      <vt:lpstr>Apresentação do PowerPoint</vt:lpstr>
      <vt:lpstr>Apresentação do PowerPoint</vt:lpstr>
      <vt:lpstr>Exemplos de Assistência na Revisão e Otimização de Textos Acadêmicos</vt:lpstr>
      <vt:lpstr>Possibilidades da Utilização da IA</vt:lpstr>
      <vt:lpstr>Técnicas de Prompt</vt:lpstr>
      <vt:lpstr>Características de um bom Prompt</vt:lpstr>
      <vt:lpstr>Estruturação e Planejamento do Texto</vt:lpstr>
      <vt:lpstr>Estruturação e Planejamento do Texto – Exemplo de Uso</vt:lpstr>
      <vt:lpstr>Revisão Gramatical</vt:lpstr>
      <vt:lpstr>Revisão Gramatical – Exemplo de Uso</vt:lpstr>
      <vt:lpstr>Revisão Gramatical – Exemplo de Uso</vt:lpstr>
      <vt:lpstr>Aperfeiçoamento da Coerência e Coesão</vt:lpstr>
      <vt:lpstr>Aperfeiçoamento da Coerência e Coesão – Exemplo de Uso</vt:lpstr>
      <vt:lpstr>Aperfeiçoamento da Coerência e Coesão – Exemplo de Uso</vt:lpstr>
      <vt:lpstr>Aperfeiçoamento da Coerência e Coesão – Exemplo de Uso</vt:lpstr>
      <vt:lpstr>Formatação e Estilo de Citação</vt:lpstr>
      <vt:lpstr>Formatação e Estilo de Citação – Exemplo de Uso</vt:lpstr>
      <vt:lpstr>Formatação e Estilo de Citação – Exemplo de Uso</vt:lpstr>
      <vt:lpstr>Resumos e Abstracts</vt:lpstr>
      <vt:lpstr>Resumos e Abstracts – Exemplo de Uso</vt:lpstr>
      <vt:lpstr>Discussões</vt:lpstr>
      <vt:lpstr>Curiosidades</vt:lpstr>
      <vt:lpstr>Conclusão</vt:lpstr>
      <vt:lpstr>Assistência na Revisão e Otimização de Textos Acadêmicos com ChatGPT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Objetos: Herança e Polimorfismo</dc:title>
  <dc:creator>Gustavo Henrique</dc:creator>
  <cp:lastModifiedBy>Gustavo Henrique</cp:lastModifiedBy>
  <cp:revision>78</cp:revision>
  <dcterms:modified xsi:type="dcterms:W3CDTF">2024-11-07T11:07:43Z</dcterms:modified>
</cp:coreProperties>
</file>