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8949ec6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8949ec6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8949ec6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8949ec6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8949ec68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8949ec68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8949ec6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8949ec6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8934433a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8934433a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8934433a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8934433a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8934433a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8934433a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8934433a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8934433a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934433a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8934433a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934433a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8934433a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8934433a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8934433a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8949ec68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8949ec68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Integrated_circuit#/media/File:Microchips.jp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4 - variáveis, parâmetros, chamada de função e sua relação com hardware e processador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Escrever na tela uma mensagem com indentação e conteúdo que ajude a entender o processo. (ver hanoi2.c)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Interpretar!!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EP1: Fazer o mesmo para fibonacci.c, entregar o código ajustado e a SUA interpretação das mensagens, por escrito.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fibonacci.c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#include 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#include &lt;stdlib.h&gt;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fibonaccir(int n)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if(n &lt;= 1)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	 return 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	 return (fibonaccir(n-1) + fibonaccir(n-2));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void main (void)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printf ("%d \n", fibonaccir(5));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aparência física 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https://en.wikipedia.org/wiki/Integrated_circuit#/media/File:Microchips.jpg</a:t>
            </a:r>
            <a:r>
              <a:rPr lang="pt-BR"/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(STALLINGS p.143 fig. 5.4)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pinos;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endereços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dados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 como representação abstrata de memória (STALLINGS p. 113 fig. 4.10 esquerda);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endereço = ponteiro;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dados = conteúdo;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da memória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usuário;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estruturadas;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array, string, structs, unions, objetos;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avulsas;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int a, b, c;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controle;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estruturadas;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pilha de chamada (ou pilha de execução)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PARAMETROS (ou argumentos) de chamada de função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avulsas;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valor armazenado em uma variável do tipo ponteiro é um endereço de memória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#include 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#include &lt;stdlib.h&gt;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umaVariavel=91;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umArray[]={1,2,3,5,7,11,17,19};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umaFuncao(int i, int a[])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printf ("umaFuncao: %d, %p\n", i, a);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void main(void)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printf ("%d, %p\n", umaVariavel, umArray);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umaFuncao(umaVariavel, umArray);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// novos pensamentos?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printf ("%d, %p\n", umaVariavel, &amp;umaVariavel);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printf ("%d, %p\n", *umArray, umArray);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endereço de um parâmetro é o mesmo endereço da variável que foi passada como parâmetro?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conteúdo de um parâmetro é o mesmo conteúdo da variável que foi passado como parâmetro?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Na minha opinião, quiseram dar uma glamourizada no que é passagem de parâmetro (criando as idéias de passagem por valor e por referência) e acabaram gerando uma grande confusão!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/>
              <a:t>… pois, num certo sentido, são o mesmo processo (copia o valor de uma posição de memória para outra), APLICADO a diferentes tipos de dados (uma variável que representa um número comparado a uma variável que representa um endereço).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Recursão (slides do Delano)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Hanoi.c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#include 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#include &lt;stdlib.h&gt;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void hanoi(char ori, char dst, char aux, int nro)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if(nro == 1)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	 printf("Move de %c", ori);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	 printf(" para %c\n", dst);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	 hanoi(ori, aux, dst, nro-1);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	 hanoi(ori, dst, aux, 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	 hanoi(aux, dst, ori, nro-1);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void main (void)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hanoi('A', 'B', 'C', 4);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