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7"/>
  </p:notesMasterIdLst>
  <p:handoutMasterIdLst>
    <p:handoutMasterId r:id="rId8"/>
  </p:handoutMasterIdLst>
  <p:sldIdLst>
    <p:sldId id="256" r:id="rId2"/>
    <p:sldId id="260" r:id="rId3"/>
    <p:sldId id="2434" r:id="rId4"/>
    <p:sldId id="258" r:id="rId5"/>
    <p:sldId id="2441" r:id="rId6"/>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85006" autoAdjust="0"/>
  </p:normalViewPr>
  <p:slideViewPr>
    <p:cSldViewPr snapToGrid="0">
      <p:cViewPr varScale="1">
        <p:scale>
          <a:sx n="76" d="100"/>
          <a:sy n="76" d="100"/>
        </p:scale>
        <p:origin x="126" y="900"/>
      </p:cViewPr>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77" d="100"/>
          <a:sy n="77" d="100"/>
        </p:scale>
        <p:origin x="296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60DBF33-E989-41A7-AFA3-3B996FAC2BB4}" type="datetime1">
              <a:rPr lang="es-ES" smtClean="0"/>
              <a:t>30/05/2019</a:t>
            </a:fld>
            <a:endParaRPr lang="es-ES" dirty="0"/>
          </a:p>
        </p:txBody>
      </p:sp>
      <p:sp>
        <p:nvSpPr>
          <p:cNvPr id="4" name="Marcador de pie de página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3422B72-BD1C-4F41-B10E-CA0BEB17901E}" type="slidenum">
              <a:rPr lang="es-ES" smtClean="0"/>
              <a:t>‹Nº›</a:t>
            </a:fld>
            <a:endParaRPr lang="es-E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594CC-0ACE-484E-AAA9-7E34123DAA4A}" type="datetime1">
              <a:rPr lang="es-ES" smtClean="0"/>
              <a:pPr/>
              <a:t>30/05/2019</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A3BE989-76B8-4F13-9267-01FDA45C437A}" type="slidenum">
              <a:rPr lang="es-ES" noProof="0" smtClean="0"/>
              <a:t>‹Nº›</a:t>
            </a:fld>
            <a:endParaRPr lang="es-ES" noProof="0"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AA3BE989-76B8-4F13-9267-01FDA45C437A}" type="slidenum">
              <a:rPr lang="es-ES" smtClean="0"/>
              <a:t>1</a:t>
            </a:fld>
            <a:endParaRPr lang="es-ES" dirty="0"/>
          </a:p>
        </p:txBody>
      </p:sp>
    </p:spTree>
    <p:extLst>
      <p:ext uri="{BB962C8B-B14F-4D97-AF65-F5344CB8AC3E}">
        <p14:creationId xmlns:p14="http://schemas.microsoft.com/office/powerpoint/2010/main" val="32282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AA3BE989-76B8-4F13-9267-01FDA45C437A}" type="slidenum">
              <a:rPr lang="es-ES" smtClean="0"/>
              <a:t>2</a:t>
            </a:fld>
            <a:endParaRPr lang="es-ES" dirty="0"/>
          </a:p>
        </p:txBody>
      </p:sp>
    </p:spTree>
    <p:extLst>
      <p:ext uri="{BB962C8B-B14F-4D97-AF65-F5344CB8AC3E}">
        <p14:creationId xmlns:p14="http://schemas.microsoft.com/office/powerpoint/2010/main" val="1727613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AA3BE989-76B8-4F13-9267-01FDA45C437A}" type="slidenum">
              <a:rPr lang="es-ES" smtClean="0"/>
              <a:t>3</a:t>
            </a:fld>
            <a:endParaRPr lang="es-ES" dirty="0"/>
          </a:p>
        </p:txBody>
      </p:sp>
    </p:spTree>
    <p:extLst>
      <p:ext uri="{BB962C8B-B14F-4D97-AF65-F5344CB8AC3E}">
        <p14:creationId xmlns:p14="http://schemas.microsoft.com/office/powerpoint/2010/main" val="3219267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AA3BE989-76B8-4F13-9267-01FDA45C437A}" type="slidenum">
              <a:rPr lang="es-ES" smtClean="0"/>
              <a:t>4</a:t>
            </a:fld>
            <a:endParaRPr lang="es-ES" dirty="0"/>
          </a:p>
        </p:txBody>
      </p:sp>
    </p:spTree>
    <p:extLst>
      <p:ext uri="{BB962C8B-B14F-4D97-AF65-F5344CB8AC3E}">
        <p14:creationId xmlns:p14="http://schemas.microsoft.com/office/powerpoint/2010/main" val="665963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AA3BE989-76B8-4F13-9267-01FDA45C437A}" type="slidenum">
              <a:rPr lang="es-ES" smtClean="0"/>
              <a:t>5</a:t>
            </a:fld>
            <a:endParaRPr lang="es-ES" dirty="0"/>
          </a:p>
        </p:txBody>
      </p:sp>
    </p:spTree>
    <p:extLst>
      <p:ext uri="{BB962C8B-B14F-4D97-AF65-F5344CB8AC3E}">
        <p14:creationId xmlns:p14="http://schemas.microsoft.com/office/powerpoint/2010/main" val="1960199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portada">
    <p:spTree>
      <p:nvGrpSpPr>
        <p:cNvPr id="1" name=""/>
        <p:cNvGrpSpPr/>
        <p:nvPr/>
      </p:nvGrpSpPr>
      <p:grpSpPr>
        <a:xfrm>
          <a:off x="0" y="0"/>
          <a:ext cx="0" cy="0"/>
          <a:chOff x="0" y="0"/>
          <a:chExt cx="0" cy="0"/>
        </a:xfrm>
      </p:grpSpPr>
      <p:sp>
        <p:nvSpPr>
          <p:cNvPr id="12" name="Marcador de posición de imagen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rtlCol="0"/>
          <a:lstStyle/>
          <a:p>
            <a:pPr rtl="0"/>
            <a:r>
              <a:rPr lang="es-ES" noProof="0" smtClean="0"/>
              <a:t>Haga clic en el icono para agregar una imagen</a:t>
            </a:r>
            <a:endParaRPr lang="es-ES" noProof="0" dirty="0"/>
          </a:p>
        </p:txBody>
      </p:sp>
      <p:grpSp>
        <p:nvGrpSpPr>
          <p:cNvPr id="14" name="Grupo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ángulo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6" name="Rectángulo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s-ES" noProof="0" dirty="0"/>
                <a:t>2</a:t>
              </a:r>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r>
                <a:rPr lang="es-ES" noProof="0" dirty="0"/>
                <a:t>+</a:t>
              </a:r>
            </a:p>
            <a:p>
              <a:pPr algn="ctr" rtl="0"/>
              <a:endParaRPr lang="es-ES" noProof="0" dirty="0"/>
            </a:p>
          </p:txBody>
        </p:sp>
        <p:sp>
          <p:nvSpPr>
            <p:cNvPr id="17" name="Rectángulo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Título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rtlCol="0" anchor="b">
            <a:normAutofit/>
          </a:bodyPr>
          <a:lstStyle>
            <a:lvl1pPr algn="ctr">
              <a:defRPr sz="4800" b="1">
                <a:solidFill>
                  <a:srgbClr val="2F3342"/>
                </a:solidFill>
                <a:latin typeface="+mj-lt"/>
              </a:defRPr>
            </a:lvl1pPr>
          </a:lstStyle>
          <a:p>
            <a:pPr rtl="0"/>
            <a:r>
              <a:rPr lang="es-ES" noProof="0" dirty="0"/>
              <a:t>Haga clic para editar </a:t>
            </a:r>
            <a:br>
              <a:rPr lang="es-ES" noProof="0" dirty="0"/>
            </a:br>
            <a:r>
              <a:rPr lang="es-ES" noProof="0" dirty="0"/>
              <a:t>el estilo de título del patrón</a:t>
            </a:r>
          </a:p>
        </p:txBody>
      </p:sp>
      <p:sp>
        <p:nvSpPr>
          <p:cNvPr id="3" name="Subtítulo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rtlCol="0"/>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smtClean="0"/>
              <a:t>Haga clic para editar el estilo de subtítulo del patrón</a:t>
            </a:r>
            <a:endParaRPr lang="es-ES" noProof="0"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grpSp>
        <p:nvGrpSpPr>
          <p:cNvPr id="14" name="Grupo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ángulo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s-ES" noProof="0" dirty="0"/>
                <a:t>2</a:t>
              </a:r>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r>
                <a:rPr lang="es-ES" noProof="0" dirty="0"/>
                <a:t>+</a:t>
              </a:r>
            </a:p>
            <a:p>
              <a:pPr algn="ctr" rtl="0"/>
              <a:endParaRPr lang="es-ES" noProof="0" dirty="0"/>
            </a:p>
          </p:txBody>
        </p:sp>
        <p:pic>
          <p:nvPicPr>
            <p:cNvPr id="17" name="Gráfico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6" name="Rectángulo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s-ES" noProof="0" dirty="0"/>
                <a:t>2</a:t>
              </a:r>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r>
                <a:rPr lang="es-ES" noProof="0" dirty="0"/>
                <a:t>+</a:t>
              </a:r>
            </a:p>
            <a:p>
              <a:pPr algn="ctr" rtl="0"/>
              <a:endParaRPr lang="es-ES" noProof="0" dirty="0"/>
            </a:p>
          </p:txBody>
        </p:sp>
      </p:grpSp>
      <p:sp>
        <p:nvSpPr>
          <p:cNvPr id="8" name="Título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rtlCol="0">
            <a:normAutofit/>
          </a:bodyPr>
          <a:lstStyle>
            <a:lvl1pPr algn="ctr">
              <a:defRPr sz="4400" b="1" spc="300">
                <a:solidFill>
                  <a:schemeClr val="tx1"/>
                </a:solidFill>
                <a:latin typeface="+mj-lt"/>
              </a:defRPr>
            </a:lvl1pPr>
          </a:lstStyle>
          <a:p>
            <a:pPr rtl="0"/>
            <a:r>
              <a:rPr lang="es-ES" noProof="0" smtClean="0"/>
              <a:t>Haga clic para modificar el estilo de título del patrón</a:t>
            </a:r>
            <a:endParaRPr lang="es-ES" noProof="0" dirty="0"/>
          </a:p>
        </p:txBody>
      </p:sp>
      <p:sp>
        <p:nvSpPr>
          <p:cNvPr id="2" name="Marcador de pie de página 1">
            <a:extLst>
              <a:ext uri="{FF2B5EF4-FFF2-40B4-BE49-F238E27FC236}">
                <a16:creationId xmlns:a16="http://schemas.microsoft.com/office/drawing/2014/main" id="{C5F17219-39C2-44C1-BFC9-BA0D7ACD78D1}"/>
              </a:ext>
            </a:extLst>
          </p:cNvPr>
          <p:cNvSpPr>
            <a:spLocks noGrp="1"/>
          </p:cNvSpPr>
          <p:nvPr>
            <p:ph type="ftr" sz="quarter" idx="16"/>
          </p:nvPr>
        </p:nvSpPr>
        <p:spPr/>
        <p:txBody>
          <a:bodyPr rtlCol="0"/>
          <a:lstStyle/>
          <a:p>
            <a:pPr rtl="0"/>
            <a:r>
              <a:rPr lang="es-ES" noProof="0" dirty="0"/>
              <a:t>Agregar un pie de página</a:t>
            </a:r>
          </a:p>
        </p:txBody>
      </p:sp>
      <p:sp>
        <p:nvSpPr>
          <p:cNvPr id="3" name="Marcador de número de diapositiva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rtlCol="0"/>
          <a:lstStyle/>
          <a:p>
            <a:pPr rtl="0"/>
            <a:fld id="{8C2E478F-E849-4A8C-AF1F-CBCC78A7CBFA}" type="slidenum">
              <a:rPr lang="es-ES" noProof="0" smtClean="0"/>
              <a:pPr rtl="0"/>
              <a:t>‹Nº›</a:t>
            </a:fld>
            <a:endParaRPr lang="es-ES" noProof="0" dirty="0"/>
          </a:p>
        </p:txBody>
      </p:sp>
      <p:sp>
        <p:nvSpPr>
          <p:cNvPr id="11" name="Marcador de texto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rtl="0"/>
            <a:r>
              <a:rPr lang="es-ES" noProof="0" dirty="0"/>
              <a:t>EDITAR ESTILOS DE TEXTO DEL PATRÓN</a:t>
            </a:r>
          </a:p>
        </p:txBody>
      </p:sp>
    </p:spTree>
    <p:extLst>
      <p:ext uri="{BB962C8B-B14F-4D97-AF65-F5344CB8AC3E}">
        <p14:creationId xmlns:p14="http://schemas.microsoft.com/office/powerpoint/2010/main" val="2263729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rtlCol="0"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smtClean="0"/>
              <a:t>Editar el estilo de texto del patrón</a:t>
            </a:r>
          </a:p>
        </p:txBody>
      </p:sp>
      <p:sp>
        <p:nvSpPr>
          <p:cNvPr id="18" name="Rectángulo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s-ES" noProof="0" dirty="0"/>
              <a:t>2</a:t>
            </a:r>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r>
              <a:rPr lang="es-ES" noProof="0" dirty="0"/>
              <a:t>+</a:t>
            </a:r>
          </a:p>
          <a:p>
            <a:pPr algn="ctr" rtl="0"/>
            <a:endParaRPr lang="es-ES" noProof="0" dirty="0"/>
          </a:p>
        </p:txBody>
      </p:sp>
      <p:sp>
        <p:nvSpPr>
          <p:cNvPr id="2" name="Título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rtlCol="0">
            <a:noAutofit/>
          </a:bodyPr>
          <a:lstStyle>
            <a:lvl1pPr>
              <a:defRPr sz="2800"/>
            </a:lvl1pPr>
          </a:lstStyle>
          <a:p>
            <a:pPr rtl="0"/>
            <a:r>
              <a:rPr lang="es-ES" noProof="0" smtClean="0"/>
              <a:t>Haga clic para modificar el estilo de título del patrón</a:t>
            </a:r>
            <a:endParaRPr lang="es-ES" noProof="0" dirty="0"/>
          </a:p>
        </p:txBody>
      </p:sp>
      <p:sp>
        <p:nvSpPr>
          <p:cNvPr id="17" name="Rectángulo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s-ES" noProof="0" dirty="0"/>
              <a:t>2</a:t>
            </a:r>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r>
              <a:rPr lang="es-ES" noProof="0" dirty="0"/>
              <a:t>+</a:t>
            </a:r>
          </a:p>
          <a:p>
            <a:pPr algn="ctr" rtl="0"/>
            <a:endParaRPr lang="es-ES" noProof="0" dirty="0"/>
          </a:p>
        </p:txBody>
      </p:sp>
      <p:sp>
        <p:nvSpPr>
          <p:cNvPr id="5" name="Marcador de pie de página 4">
            <a:extLst>
              <a:ext uri="{FF2B5EF4-FFF2-40B4-BE49-F238E27FC236}">
                <a16:creationId xmlns:a16="http://schemas.microsoft.com/office/drawing/2014/main" id="{750DA028-023B-4883-9A48-70FD7A2E5226}"/>
              </a:ext>
            </a:extLst>
          </p:cNvPr>
          <p:cNvSpPr>
            <a:spLocks noGrp="1"/>
          </p:cNvSpPr>
          <p:nvPr>
            <p:ph type="ftr" sz="quarter" idx="16"/>
          </p:nvPr>
        </p:nvSpPr>
        <p:spPr/>
        <p:txBody>
          <a:bodyPr rtlCol="0"/>
          <a:lstStyle/>
          <a:p>
            <a:pPr rtl="0"/>
            <a:r>
              <a:rPr lang="es-ES" noProof="0" dirty="0"/>
              <a:t>Agregar un pie de página</a:t>
            </a:r>
          </a:p>
        </p:txBody>
      </p:sp>
      <p:sp>
        <p:nvSpPr>
          <p:cNvPr id="13" name="Rectángulo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s-ES" noProof="0" dirty="0"/>
              <a:t>2</a:t>
            </a:r>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r>
              <a:rPr lang="es-ES" noProof="0" dirty="0"/>
              <a:t>+</a:t>
            </a:r>
          </a:p>
          <a:p>
            <a:pPr algn="ctr" rtl="0"/>
            <a:endParaRPr lang="es-ES" noProof="0" dirty="0"/>
          </a:p>
        </p:txBody>
      </p:sp>
      <p:sp>
        <p:nvSpPr>
          <p:cNvPr id="6" name="Marcador de posición de número de diapositiva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rtlCol="0"/>
          <a:lstStyle/>
          <a:p>
            <a:pPr rtl="0"/>
            <a:fld id="{8C2E478F-E849-4A8C-AF1F-CBCC78A7CBFA}" type="slidenum">
              <a:rPr lang="es-ES" noProof="0" smtClean="0"/>
              <a:pPr rtl="0"/>
              <a:t>‹Nº›</a:t>
            </a:fld>
            <a:endParaRPr lang="es-ES" noProof="0" dirty="0"/>
          </a:p>
        </p:txBody>
      </p:sp>
      <p:sp>
        <p:nvSpPr>
          <p:cNvPr id="14" name="Marcador de posición de texto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rtl="0"/>
            <a:r>
              <a:rPr lang="es-ES" noProof="0" smtClean="0"/>
              <a:t>Editar el estilo de texto del patrón</a:t>
            </a:r>
          </a:p>
        </p:txBody>
      </p:sp>
      <p:sp>
        <p:nvSpPr>
          <p:cNvPr id="16" name="Marcador de posición de contenido 5">
            <a:extLst>
              <a:ext uri="{FF2B5EF4-FFF2-40B4-BE49-F238E27FC236}">
                <a16:creationId xmlns:a16="http://schemas.microsoft.com/office/drawing/2014/main" id="{12AF2780-75D3-4992-93BC-8EA50C648A8E}"/>
              </a:ext>
            </a:extLst>
          </p:cNvPr>
          <p:cNvSpPr>
            <a:spLocks noGrp="1"/>
          </p:cNvSpPr>
          <p:nvPr>
            <p:ph sz="quarter" idx="4"/>
          </p:nvPr>
        </p:nvSpPr>
        <p:spPr>
          <a:xfrm>
            <a:off x="8153394" y="2108201"/>
            <a:ext cx="3464721" cy="3684588"/>
          </a:xfrm>
        </p:spPr>
        <p:txBody>
          <a:bodyPr rtlCol="0">
            <a:normAutofit/>
          </a:bodyPr>
          <a:lstStyle>
            <a:lvl1pPr>
              <a:defRPr sz="1600"/>
            </a:lvl1pPr>
            <a:lvl2pPr>
              <a:defRPr sz="1400"/>
            </a:lvl2pPr>
            <a:lvl3pPr>
              <a:defRPr sz="1200"/>
            </a:lvl3pPr>
            <a:lvl4pPr>
              <a:defRPr sz="1100"/>
            </a:lvl4pPr>
            <a:lvl5pPr>
              <a:defRPr sz="1100"/>
            </a:lvl5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19" name="Marcador de contenido 3">
            <a:extLst>
              <a:ext uri="{FF2B5EF4-FFF2-40B4-BE49-F238E27FC236}">
                <a16:creationId xmlns:a16="http://schemas.microsoft.com/office/drawing/2014/main" id="{EAAE1C5B-7233-4F49-895F-7566CEB6D819}"/>
              </a:ext>
            </a:extLst>
          </p:cNvPr>
          <p:cNvSpPr>
            <a:spLocks noGrp="1"/>
          </p:cNvSpPr>
          <p:nvPr>
            <p:ph sz="half" idx="2"/>
          </p:nvPr>
        </p:nvSpPr>
        <p:spPr>
          <a:xfrm>
            <a:off x="573882" y="2108201"/>
            <a:ext cx="3464717" cy="3684588"/>
          </a:xfrm>
        </p:spPr>
        <p:txBody>
          <a:bodyPr rtlCol="0">
            <a:normAutofit/>
          </a:bodyPr>
          <a:lstStyle>
            <a:lvl1pPr>
              <a:defRPr sz="1600"/>
            </a:lvl1pPr>
            <a:lvl2pPr>
              <a:defRPr sz="1400"/>
            </a:lvl2pPr>
            <a:lvl3pPr>
              <a:defRPr sz="1200"/>
            </a:lvl3pPr>
            <a:lvl4pPr>
              <a:defRPr sz="1100"/>
            </a:lvl4pPr>
            <a:lvl5pPr>
              <a:defRPr sz="1100"/>
            </a:lvl5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Tree>
    <p:extLst>
      <p:ext uri="{BB962C8B-B14F-4D97-AF65-F5344CB8AC3E}">
        <p14:creationId xmlns:p14="http://schemas.microsoft.com/office/powerpoint/2010/main" val="17210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s-ES" noProof="0" dirty="0"/>
              <a:t>2</a:t>
            </a:r>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r>
              <a:rPr lang="es-ES" noProof="0" dirty="0"/>
              <a:t>+</a:t>
            </a:r>
          </a:p>
          <a:p>
            <a:pPr algn="ctr" rtl="0"/>
            <a:endParaRPr lang="es-ES" noProof="0" dirty="0"/>
          </a:p>
        </p:txBody>
      </p:sp>
      <p:sp>
        <p:nvSpPr>
          <p:cNvPr id="2" name="Título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rtlCol="0">
            <a:noAutofit/>
          </a:bodyPr>
          <a:lstStyle>
            <a:lvl1pPr>
              <a:defRPr sz="2800"/>
            </a:lvl1pPr>
          </a:lstStyle>
          <a:p>
            <a:pPr rtl="0"/>
            <a:r>
              <a:rPr lang="es-ES" noProof="0" smtClean="0"/>
              <a:t>Haga clic para modificar el estilo de título del patrón</a:t>
            </a:r>
            <a:endParaRPr lang="es-ES" noProof="0" dirty="0"/>
          </a:p>
        </p:txBody>
      </p:sp>
      <p:sp>
        <p:nvSpPr>
          <p:cNvPr id="17" name="Rectángulo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s-ES" noProof="0" dirty="0"/>
              <a:t>2</a:t>
            </a:r>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r>
              <a:rPr lang="es-ES" noProof="0" dirty="0"/>
              <a:t>+</a:t>
            </a:r>
          </a:p>
          <a:p>
            <a:pPr algn="ctr" rtl="0"/>
            <a:endParaRPr lang="es-ES" noProof="0" dirty="0"/>
          </a:p>
        </p:txBody>
      </p:sp>
      <p:sp>
        <p:nvSpPr>
          <p:cNvPr id="5" name="Marcador de pie de página 4">
            <a:extLst>
              <a:ext uri="{FF2B5EF4-FFF2-40B4-BE49-F238E27FC236}">
                <a16:creationId xmlns:a16="http://schemas.microsoft.com/office/drawing/2014/main" id="{750DA028-023B-4883-9A48-70FD7A2E5226}"/>
              </a:ext>
            </a:extLst>
          </p:cNvPr>
          <p:cNvSpPr>
            <a:spLocks noGrp="1"/>
          </p:cNvSpPr>
          <p:nvPr>
            <p:ph type="ftr" sz="quarter" idx="16"/>
          </p:nvPr>
        </p:nvSpPr>
        <p:spPr/>
        <p:txBody>
          <a:bodyPr rtlCol="0"/>
          <a:lstStyle/>
          <a:p>
            <a:pPr rtl="0"/>
            <a:r>
              <a:rPr lang="es-ES" noProof="0" dirty="0"/>
              <a:t>Agregar un pie de página</a:t>
            </a:r>
          </a:p>
        </p:txBody>
      </p:sp>
      <p:sp>
        <p:nvSpPr>
          <p:cNvPr id="13" name="Rectángulo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s-ES" noProof="0" dirty="0"/>
              <a:t>2</a:t>
            </a:r>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r>
              <a:rPr lang="es-ES" noProof="0" dirty="0"/>
              <a:t>+</a:t>
            </a:r>
          </a:p>
          <a:p>
            <a:pPr algn="ctr" rtl="0"/>
            <a:endParaRPr lang="es-ES" noProof="0" dirty="0"/>
          </a:p>
        </p:txBody>
      </p:sp>
      <p:sp>
        <p:nvSpPr>
          <p:cNvPr id="6" name="Marcador de posición de número de diapositiva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rtlCol="0"/>
          <a:lstStyle/>
          <a:p>
            <a:pPr rtl="0"/>
            <a:fld id="{8C2E478F-E849-4A8C-AF1F-CBCC78A7CBFA}" type="slidenum">
              <a:rPr lang="es-ES" noProof="0" smtClean="0"/>
              <a:pPr rtl="0"/>
              <a:t>‹Nº›</a:t>
            </a:fld>
            <a:endParaRPr lang="es-ES" noProof="0" dirty="0"/>
          </a:p>
        </p:txBody>
      </p:sp>
      <p:sp>
        <p:nvSpPr>
          <p:cNvPr id="16" name="Marcador de contenido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rtl="0">
              <a:lnSpc>
                <a:spcPct val="150000"/>
              </a:lnSpc>
            </a:pPr>
            <a:r>
              <a:rPr lang="es-ES" noProof="0" smtClean="0"/>
              <a:t>Editar el estilo de texto del patrón</a:t>
            </a:r>
          </a:p>
          <a:p>
            <a:pPr lvl="1" rtl="0">
              <a:lnSpc>
                <a:spcPct val="150000"/>
              </a:lnSpc>
            </a:pPr>
            <a:r>
              <a:rPr lang="es-ES" noProof="0" smtClean="0"/>
              <a:t>Segundo nivel</a:t>
            </a:r>
          </a:p>
          <a:p>
            <a:pPr lvl="2" rtl="0">
              <a:lnSpc>
                <a:spcPct val="150000"/>
              </a:lnSpc>
            </a:pPr>
            <a:r>
              <a:rPr lang="es-ES" noProof="0" smtClean="0"/>
              <a:t>Tercer nivel</a:t>
            </a:r>
          </a:p>
          <a:p>
            <a:pPr lvl="3" rtl="0">
              <a:lnSpc>
                <a:spcPct val="150000"/>
              </a:lnSpc>
            </a:pPr>
            <a:r>
              <a:rPr lang="es-ES" noProof="0" smtClean="0"/>
              <a:t>Cuarto nivel</a:t>
            </a:r>
          </a:p>
          <a:p>
            <a:pPr lvl="4" rtl="0">
              <a:lnSpc>
                <a:spcPct val="150000"/>
              </a:lnSpc>
            </a:pPr>
            <a:r>
              <a:rPr lang="es-ES" noProof="0" smtClean="0"/>
              <a:t>Quinto nivel</a:t>
            </a:r>
            <a:endParaRPr lang="es-ES" noProof="0" dirty="0"/>
          </a:p>
        </p:txBody>
      </p:sp>
      <p:sp>
        <p:nvSpPr>
          <p:cNvPr id="19" name="Marcador de contenido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rtl="0">
              <a:lnSpc>
                <a:spcPct val="150000"/>
              </a:lnSpc>
            </a:pPr>
            <a:r>
              <a:rPr lang="es-ES" noProof="0" smtClean="0"/>
              <a:t>Editar el estilo de texto del patrón</a:t>
            </a:r>
          </a:p>
          <a:p>
            <a:pPr lvl="1" rtl="0">
              <a:lnSpc>
                <a:spcPct val="150000"/>
              </a:lnSpc>
            </a:pPr>
            <a:r>
              <a:rPr lang="es-ES" noProof="0" smtClean="0"/>
              <a:t>Segundo nivel</a:t>
            </a:r>
          </a:p>
          <a:p>
            <a:pPr lvl="2" rtl="0">
              <a:lnSpc>
                <a:spcPct val="150000"/>
              </a:lnSpc>
            </a:pPr>
            <a:r>
              <a:rPr lang="es-ES" noProof="0" smtClean="0"/>
              <a:t>Tercer nivel</a:t>
            </a:r>
          </a:p>
          <a:p>
            <a:pPr lvl="3" rtl="0">
              <a:lnSpc>
                <a:spcPct val="150000"/>
              </a:lnSpc>
            </a:pPr>
            <a:r>
              <a:rPr lang="es-ES" noProof="0" smtClean="0"/>
              <a:t>Cuarto nivel</a:t>
            </a:r>
          </a:p>
          <a:p>
            <a:pPr lvl="4" rtl="0">
              <a:lnSpc>
                <a:spcPct val="150000"/>
              </a:lnSpc>
            </a:pPr>
            <a:r>
              <a:rPr lang="es-ES" noProof="0" smtClean="0"/>
              <a:t>Quinto nivel</a:t>
            </a:r>
            <a:endParaRPr lang="es-ES" noProof="0" dirty="0"/>
          </a:p>
        </p:txBody>
      </p:sp>
    </p:spTree>
    <p:extLst>
      <p:ext uri="{BB962C8B-B14F-4D97-AF65-F5344CB8AC3E}">
        <p14:creationId xmlns:p14="http://schemas.microsoft.com/office/powerpoint/2010/main" val="4130980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ido con leyenda">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s-ES" noProof="0" dirty="0"/>
              <a:t>2</a:t>
            </a:r>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r>
              <a:rPr lang="es-ES" noProof="0" dirty="0"/>
              <a:t>+</a:t>
            </a:r>
          </a:p>
          <a:p>
            <a:pPr algn="ctr" rtl="0"/>
            <a:endParaRPr lang="es-ES" noProof="0" dirty="0"/>
          </a:p>
        </p:txBody>
      </p:sp>
      <p:sp>
        <p:nvSpPr>
          <p:cNvPr id="8" name="Marcador de pie de página 7">
            <a:extLst>
              <a:ext uri="{FF2B5EF4-FFF2-40B4-BE49-F238E27FC236}">
                <a16:creationId xmlns:a16="http://schemas.microsoft.com/office/drawing/2014/main" id="{9B7F3105-8D8F-4FF3-9A7F-0F067BB810A1}"/>
              </a:ext>
            </a:extLst>
          </p:cNvPr>
          <p:cNvSpPr>
            <a:spLocks noGrp="1"/>
          </p:cNvSpPr>
          <p:nvPr>
            <p:ph type="ftr" sz="quarter" idx="14"/>
          </p:nvPr>
        </p:nvSpPr>
        <p:spPr/>
        <p:txBody>
          <a:bodyPr rtlCol="0"/>
          <a:lstStyle/>
          <a:p>
            <a:pPr rtl="0"/>
            <a:r>
              <a:rPr lang="es-ES" noProof="0" dirty="0"/>
              <a:t>Agregar un pie de página</a:t>
            </a:r>
          </a:p>
        </p:txBody>
      </p:sp>
      <p:sp>
        <p:nvSpPr>
          <p:cNvPr id="9" name="Marcador de posición de número de diapositiva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rtlCol="0"/>
          <a:lstStyle/>
          <a:p>
            <a:pPr rtl="0"/>
            <a:fld id="{8C2E478F-E849-4A8C-AF1F-CBCC78A7CBFA}" type="slidenum">
              <a:rPr lang="es-ES" noProof="0" smtClean="0"/>
              <a:pPr rtl="0"/>
              <a:t>‹Nº›</a:t>
            </a:fld>
            <a:endParaRPr lang="es-ES" noProof="0" dirty="0"/>
          </a:p>
        </p:txBody>
      </p:sp>
      <p:sp>
        <p:nvSpPr>
          <p:cNvPr id="11" name="Marcador de contenido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rtlCol="0">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15" name="Rectángulo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nvGrpSpPr>
          <p:cNvPr id="16" name="Grupo 15">
            <a:extLst>
              <a:ext uri="{FF2B5EF4-FFF2-40B4-BE49-F238E27FC236}">
                <a16:creationId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ángulo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9" name="Rectángulo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4" name="Marcador de posición de texto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rtlCol="0"/>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smtClean="0"/>
              <a:t>Editar el estilo de texto del patrón</a:t>
            </a:r>
          </a:p>
        </p:txBody>
      </p:sp>
      <p:sp>
        <p:nvSpPr>
          <p:cNvPr id="2" name="Título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rtlCol="0" anchor="b"/>
          <a:lstStyle>
            <a:lvl1pPr>
              <a:defRPr sz="3200" b="1">
                <a:solidFill>
                  <a:schemeClr val="tx1"/>
                </a:solidFill>
                <a:latin typeface="+mn-lt"/>
              </a:defRPr>
            </a:lvl1pPr>
          </a:lstStyle>
          <a:p>
            <a:pPr rtl="0"/>
            <a:r>
              <a:rPr lang="es-ES" noProof="0" smtClean="0"/>
              <a:t>Haga clic para modificar el estilo de título del patrón</a:t>
            </a:r>
            <a:endParaRPr lang="es-ES" noProof="0" dirty="0"/>
          </a:p>
        </p:txBody>
      </p:sp>
      <p:sp>
        <p:nvSpPr>
          <p:cNvPr id="13" name="Rectángulo 12" hidden="1">
            <a:extLst>
              <a:ext uri="{FF2B5EF4-FFF2-40B4-BE49-F238E27FC236}">
                <a16:creationId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s"/>
              <a:t>2</a:t>
            </a:r>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r>
              <a:rPr lang="es"/>
              <a:t>+</a:t>
            </a:r>
          </a:p>
          <a:p>
            <a:pPr algn="ctr" rtl="0"/>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8" name="Marcador de número de diapositiva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s-ES" noProof="0" smtClean="0">
                <a:solidFill>
                  <a:srgbClr val="2F3342"/>
                </a:solidFill>
              </a:rPr>
              <a:pPr rtl="0"/>
              <a:t>‹Nº›</a:t>
            </a:fld>
            <a:endParaRPr lang="es-ES" noProof="0" dirty="0">
              <a:solidFill>
                <a:srgbClr val="2F3342"/>
              </a:solidFill>
            </a:endParaRPr>
          </a:p>
        </p:txBody>
      </p:sp>
      <p:sp>
        <p:nvSpPr>
          <p:cNvPr id="6" name="Marcador de pie de página 5">
            <a:extLst>
              <a:ext uri="{FF2B5EF4-FFF2-40B4-BE49-F238E27FC236}">
                <a16:creationId xmlns:a16="http://schemas.microsoft.com/office/drawing/2014/main" id="{11752D6C-9D51-45A1-A6B7-B21DC9A94A43}"/>
              </a:ext>
            </a:extLst>
          </p:cNvPr>
          <p:cNvSpPr>
            <a:spLocks noGrp="1"/>
          </p:cNvSpPr>
          <p:nvPr>
            <p:ph type="ftr" sz="quarter" idx="10"/>
          </p:nvPr>
        </p:nvSpPr>
        <p:spPr/>
        <p:txBody>
          <a:bodyPr rtlCol="0"/>
          <a:lstStyle/>
          <a:p>
            <a:pPr rtl="0"/>
            <a:r>
              <a:rPr lang="es-ES" noProof="0" dirty="0"/>
              <a:t>Agregar un pie de página</a:t>
            </a:r>
          </a:p>
        </p:txBody>
      </p:sp>
      <p:sp>
        <p:nvSpPr>
          <p:cNvPr id="11" name="Rectángulo 10" descr="Bloque de énfasis cuadrado abierto">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2" name="Rectángulo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s-ES" noProof="0" dirty="0"/>
              <a:t>2</a:t>
            </a:r>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r>
              <a:rPr lang="es-ES" noProof="0" dirty="0"/>
              <a:t>+</a:t>
            </a:r>
          </a:p>
          <a:p>
            <a:pPr algn="ctr" rtl="0"/>
            <a:endParaRPr lang="es-ES" noProof="0" dirty="0"/>
          </a:p>
        </p:txBody>
      </p:sp>
      <p:sp>
        <p:nvSpPr>
          <p:cNvPr id="10" name="Marcador de número de diapositiva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rtlCol="0"/>
          <a:lstStyle/>
          <a:p>
            <a:pPr rtl="0"/>
            <a:fld id="{8C2E478F-E849-4A8C-AF1F-CBCC78A7CBFA}" type="slidenum">
              <a:rPr lang="es-ES" noProof="0" smtClean="0"/>
              <a:pPr rtl="0"/>
              <a:t>‹Nº›</a:t>
            </a:fld>
            <a:endParaRPr lang="es-ES" noProof="0" dirty="0"/>
          </a:p>
        </p:txBody>
      </p:sp>
      <p:sp>
        <p:nvSpPr>
          <p:cNvPr id="2" name="Rectángulo 1">
            <a:extLst>
              <a:ext uri="{FF2B5EF4-FFF2-40B4-BE49-F238E27FC236}">
                <a16:creationId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 name="Título 2">
            <a:extLst>
              <a:ext uri="{FF2B5EF4-FFF2-40B4-BE49-F238E27FC236}">
                <a16:creationId xmlns:a16="http://schemas.microsoft.com/office/drawing/2014/main" id="{389ADD4C-B26C-41B3-B492-DC9D032ACC44}"/>
              </a:ext>
            </a:extLst>
          </p:cNvPr>
          <p:cNvSpPr>
            <a:spLocks noGrp="1"/>
          </p:cNvSpPr>
          <p:nvPr>
            <p:ph type="title"/>
          </p:nvPr>
        </p:nvSpPr>
        <p:spPr/>
        <p:txBody>
          <a:bodyPr rtlCol="0"/>
          <a:lstStyle/>
          <a:p>
            <a:pPr rtl="0"/>
            <a:r>
              <a:rPr lang="es-ES" noProof="0" smtClean="0"/>
              <a:t>Haga clic para modificar el estilo de título del patrón</a:t>
            </a:r>
            <a:endParaRPr lang="es-ES" noProof="0" dirty="0"/>
          </a:p>
        </p:txBody>
      </p:sp>
    </p:spTree>
    <p:extLst>
      <p:ext uri="{BB962C8B-B14F-4D97-AF65-F5344CB8AC3E}">
        <p14:creationId xmlns:p14="http://schemas.microsoft.com/office/powerpoint/2010/main" val="2334313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s-ES" noProof="0" smtClean="0">
                <a:solidFill>
                  <a:srgbClr val="2F3342"/>
                </a:solidFill>
              </a:rPr>
              <a:pPr rtl="0"/>
              <a:t>‹Nº›</a:t>
            </a:fld>
            <a:endParaRPr lang="es-ES" noProof="0" dirty="0">
              <a:solidFill>
                <a:srgbClr val="2F3342"/>
              </a:solidFill>
            </a:endParaRPr>
          </a:p>
        </p:txBody>
      </p:sp>
      <p:sp>
        <p:nvSpPr>
          <p:cNvPr id="7" name="Marcador de pie de página 6">
            <a:extLst>
              <a:ext uri="{FF2B5EF4-FFF2-40B4-BE49-F238E27FC236}">
                <a16:creationId xmlns:a16="http://schemas.microsoft.com/office/drawing/2014/main" id="{A902D481-2888-4133-AD94-7700AA117DFE}"/>
              </a:ext>
            </a:extLst>
          </p:cNvPr>
          <p:cNvSpPr>
            <a:spLocks noGrp="1"/>
          </p:cNvSpPr>
          <p:nvPr>
            <p:ph type="ftr" sz="quarter" idx="10"/>
          </p:nvPr>
        </p:nvSpPr>
        <p:spPr/>
        <p:txBody>
          <a:bodyPr rtlCol="0"/>
          <a:lstStyle/>
          <a:p>
            <a:pPr rtl="0"/>
            <a:r>
              <a:rPr lang="es-ES" noProof="0" dirty="0"/>
              <a:t>Agregar un pie de página</a:t>
            </a:r>
          </a:p>
        </p:txBody>
      </p:sp>
      <p:sp>
        <p:nvSpPr>
          <p:cNvPr id="8" name="Marcador de número de diapositiva 7">
            <a:extLst>
              <a:ext uri="{FF2B5EF4-FFF2-40B4-BE49-F238E27FC236}">
                <a16:creationId xmlns:a16="http://schemas.microsoft.com/office/drawing/2014/main" id="{D2B113A8-E04C-44C2-962F-5FFA40FB7866}"/>
              </a:ext>
            </a:extLst>
          </p:cNvPr>
          <p:cNvSpPr>
            <a:spLocks noGrp="1"/>
          </p:cNvSpPr>
          <p:nvPr>
            <p:ph type="sldNum" sz="quarter" idx="11"/>
          </p:nvPr>
        </p:nvSpPr>
        <p:spPr/>
        <p:txBody>
          <a:bodyPr rtlCol="0"/>
          <a:lstStyle/>
          <a:p>
            <a:pPr rtl="0"/>
            <a:fld id="{8C2E478F-E849-4A8C-AF1F-CBCC78A7CBFA}" type="slidenum">
              <a:rPr lang="es-ES" noProof="0" smtClean="0"/>
              <a:pPr rtl="0"/>
              <a:t>‹Nº›</a:t>
            </a:fld>
            <a:endParaRPr lang="es-ES" noProof="0"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contenido con imagen">
    <p:spTree>
      <p:nvGrpSpPr>
        <p:cNvPr id="1" name=""/>
        <p:cNvGrpSpPr/>
        <p:nvPr/>
      </p:nvGrpSpPr>
      <p:grpSpPr>
        <a:xfrm>
          <a:off x="0" y="0"/>
          <a:ext cx="0" cy="0"/>
          <a:chOff x="0" y="0"/>
          <a:chExt cx="0" cy="0"/>
        </a:xfrm>
      </p:grpSpPr>
      <p:sp>
        <p:nvSpPr>
          <p:cNvPr id="10" name="Marcador de posición de imagen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rtlCol="0"/>
          <a:lstStyle/>
          <a:p>
            <a:pPr rtl="0"/>
            <a:r>
              <a:rPr lang="es-ES" noProof="0" smtClean="0"/>
              <a:t>Haga clic en el icono para agregar una imagen</a:t>
            </a:r>
            <a:endParaRPr lang="es-ES" noProof="0" dirty="0"/>
          </a:p>
        </p:txBody>
      </p:sp>
      <p:sp>
        <p:nvSpPr>
          <p:cNvPr id="2" name="Título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rtlCol="0">
            <a:normAutofit/>
          </a:bodyPr>
          <a:lstStyle>
            <a:lvl1pPr>
              <a:defRPr sz="4400" b="1" spc="300">
                <a:solidFill>
                  <a:srgbClr val="2F3342"/>
                </a:solidFill>
                <a:latin typeface="+mj-lt"/>
              </a:defRPr>
            </a:lvl1pPr>
          </a:lstStyle>
          <a:p>
            <a:pPr rtl="0"/>
            <a:r>
              <a:rPr lang="es-ES" noProof="0" smtClean="0"/>
              <a:t>Haga clic para modificar el estilo de título del patrón</a:t>
            </a:r>
            <a:endParaRPr lang="es-ES" noProof="0" dirty="0"/>
          </a:p>
        </p:txBody>
      </p:sp>
      <p:sp>
        <p:nvSpPr>
          <p:cNvPr id="3" name="Marcador de contenido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pic>
        <p:nvPicPr>
          <p:cNvPr id="11" name="Gráfico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6" name="Marcador de pie de página 5">
            <a:extLst>
              <a:ext uri="{FF2B5EF4-FFF2-40B4-BE49-F238E27FC236}">
                <a16:creationId xmlns:a16="http://schemas.microsoft.com/office/drawing/2014/main" id="{75107A3F-3DCD-44DD-AF42-32098DCC3A78}"/>
              </a:ext>
            </a:extLst>
          </p:cNvPr>
          <p:cNvSpPr>
            <a:spLocks noGrp="1"/>
          </p:cNvSpPr>
          <p:nvPr>
            <p:ph type="ftr" sz="quarter" idx="16"/>
          </p:nvPr>
        </p:nvSpPr>
        <p:spPr/>
        <p:txBody>
          <a:bodyPr rtlCol="0"/>
          <a:lstStyle/>
          <a:p>
            <a:pPr rtl="0"/>
            <a:r>
              <a:rPr lang="es-ES" noProof="0" dirty="0"/>
              <a:t>Agregar un pie de página</a:t>
            </a:r>
          </a:p>
        </p:txBody>
      </p:sp>
      <p:sp>
        <p:nvSpPr>
          <p:cNvPr id="7" name="Marcador de posición de número de diapositiva 6">
            <a:extLst>
              <a:ext uri="{FF2B5EF4-FFF2-40B4-BE49-F238E27FC236}">
                <a16:creationId xmlns:a16="http://schemas.microsoft.com/office/drawing/2014/main" id="{CE1DB279-F403-4D2A-8D1B-FB3C81796B48}"/>
              </a:ext>
            </a:extLst>
          </p:cNvPr>
          <p:cNvSpPr>
            <a:spLocks noGrp="1"/>
          </p:cNvSpPr>
          <p:nvPr>
            <p:ph type="sldNum" sz="quarter" idx="17"/>
          </p:nvPr>
        </p:nvSpPr>
        <p:spPr/>
        <p:txBody>
          <a:bodyPr rtlCol="0"/>
          <a:lstStyle/>
          <a:p>
            <a:pPr rtl="0"/>
            <a:fld id="{8C2E478F-E849-4A8C-AF1F-CBCC78A7CBFA}" type="slidenum">
              <a:rPr lang="es-ES" noProof="0" smtClean="0"/>
              <a:pPr rtl="0"/>
              <a:t>‹Nº›</a:t>
            </a:fld>
            <a:endParaRPr lang="es-ES" noProof="0" dirty="0"/>
          </a:p>
        </p:txBody>
      </p:sp>
    </p:spTree>
    <p:extLst>
      <p:ext uri="{BB962C8B-B14F-4D97-AF65-F5344CB8AC3E}">
        <p14:creationId xmlns:p14="http://schemas.microsoft.com/office/powerpoint/2010/main" val="3141762365"/>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divisoria">
    <p:spTree>
      <p:nvGrpSpPr>
        <p:cNvPr id="1" name=""/>
        <p:cNvGrpSpPr/>
        <p:nvPr/>
      </p:nvGrpSpPr>
      <p:grpSpPr>
        <a:xfrm>
          <a:off x="0" y="0"/>
          <a:ext cx="0" cy="0"/>
          <a:chOff x="0" y="0"/>
          <a:chExt cx="0" cy="0"/>
        </a:xfrm>
      </p:grpSpPr>
      <p:sp>
        <p:nvSpPr>
          <p:cNvPr id="10" name="Marcador de posición de imagen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rtlCol="0"/>
          <a:lstStyle/>
          <a:p>
            <a:pPr rtl="0"/>
            <a:r>
              <a:rPr lang="es-ES" noProof="0" smtClean="0"/>
              <a:t>Haga clic en el icono para agregar una imagen</a:t>
            </a:r>
            <a:endParaRPr lang="es-ES" noProof="0" dirty="0"/>
          </a:p>
        </p:txBody>
      </p:sp>
      <p:grpSp>
        <p:nvGrpSpPr>
          <p:cNvPr id="12" name="Grupo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ángulo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s-ES" noProof="0" dirty="0"/>
                <a:t>2</a:t>
              </a:r>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r>
                <a:rPr lang="es-ES" noProof="0" dirty="0"/>
                <a:t>+</a:t>
              </a:r>
            </a:p>
            <a:p>
              <a:pPr algn="ctr" rtl="0"/>
              <a:endParaRPr lang="es-ES" noProof="0" dirty="0"/>
            </a:p>
          </p:txBody>
        </p:sp>
        <p:pic>
          <p:nvPicPr>
            <p:cNvPr id="15" name="Gráfico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25781" y="1107282"/>
              <a:ext cx="4572000" cy="4572000"/>
            </a:xfrm>
            <a:prstGeom prst="rect">
              <a:avLst/>
            </a:prstGeom>
          </p:spPr>
        </p:pic>
        <p:sp>
          <p:nvSpPr>
            <p:cNvPr id="14" name="Rectángulo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s-ES" noProof="0" dirty="0"/>
                <a:t>2</a:t>
              </a:r>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r>
                <a:rPr lang="es-ES" noProof="0" dirty="0"/>
                <a:t>+</a:t>
              </a:r>
            </a:p>
            <a:p>
              <a:pPr algn="ctr" rtl="0"/>
              <a:endParaRPr lang="es-ES" noProof="0" dirty="0"/>
            </a:p>
          </p:txBody>
        </p:sp>
      </p:grpSp>
      <p:sp>
        <p:nvSpPr>
          <p:cNvPr id="16" name="Título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rtlCol="0">
            <a:normAutofit/>
          </a:bodyPr>
          <a:lstStyle>
            <a:lvl1pPr algn="ctr">
              <a:defRPr sz="4400" b="1" spc="300">
                <a:solidFill>
                  <a:srgbClr val="2F3342"/>
                </a:solidFill>
                <a:latin typeface="+mj-lt"/>
              </a:defRPr>
            </a:lvl1pPr>
          </a:lstStyle>
          <a:p>
            <a:pPr rtl="0"/>
            <a:r>
              <a:rPr lang="es-ES" noProof="0" smtClean="0"/>
              <a:t>Haga clic para modificar el estilo de título del patrón</a:t>
            </a:r>
            <a:endParaRPr lang="es-ES" noProof="0" dirty="0"/>
          </a:p>
        </p:txBody>
      </p:sp>
      <p:sp>
        <p:nvSpPr>
          <p:cNvPr id="17" name="Marcador de texto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rtlCol="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dirty="0"/>
              <a:t>EDITAR ESTILOS DEL PATRÓN</a:t>
            </a:r>
          </a:p>
        </p:txBody>
      </p:sp>
      <p:sp>
        <p:nvSpPr>
          <p:cNvPr id="2" name="Marcador de pie de página 1">
            <a:extLst>
              <a:ext uri="{FF2B5EF4-FFF2-40B4-BE49-F238E27FC236}">
                <a16:creationId xmlns:a16="http://schemas.microsoft.com/office/drawing/2014/main" id="{1A26DCC3-B99B-481C-AC63-F17D5215DCC8}"/>
              </a:ext>
            </a:extLst>
          </p:cNvPr>
          <p:cNvSpPr>
            <a:spLocks noGrp="1"/>
          </p:cNvSpPr>
          <p:nvPr>
            <p:ph type="ftr" sz="quarter" idx="16"/>
          </p:nvPr>
        </p:nvSpPr>
        <p:spPr/>
        <p:txBody>
          <a:bodyPr rtlCol="0"/>
          <a:lstStyle/>
          <a:p>
            <a:pPr rtl="0"/>
            <a:r>
              <a:rPr lang="es-ES" noProof="0" dirty="0"/>
              <a:t>Agregar un pie de página</a:t>
            </a:r>
          </a:p>
        </p:txBody>
      </p:sp>
      <p:sp>
        <p:nvSpPr>
          <p:cNvPr id="3" name="Marcador de número de diapositiva 2">
            <a:extLst>
              <a:ext uri="{FF2B5EF4-FFF2-40B4-BE49-F238E27FC236}">
                <a16:creationId xmlns:a16="http://schemas.microsoft.com/office/drawing/2014/main" id="{40D24A36-5F75-40A5-8DA4-0364F4492FC6}"/>
              </a:ext>
            </a:extLst>
          </p:cNvPr>
          <p:cNvSpPr>
            <a:spLocks noGrp="1"/>
          </p:cNvSpPr>
          <p:nvPr>
            <p:ph type="sldNum" sz="quarter" idx="17"/>
          </p:nvPr>
        </p:nvSpPr>
        <p:spPr/>
        <p:txBody>
          <a:bodyPr rtlCol="0"/>
          <a:lstStyle/>
          <a:p>
            <a:pPr rtl="0"/>
            <a:fld id="{8C2E478F-E849-4A8C-AF1F-CBCC78A7CBFA}" type="slidenum">
              <a:rPr lang="es-ES" noProof="0" smtClean="0"/>
              <a:pPr rtl="0"/>
              <a:t>‹Nº›</a:t>
            </a:fld>
            <a:endParaRPr lang="es-ES" noProof="0" dirty="0"/>
          </a:p>
        </p:txBody>
      </p:sp>
    </p:spTree>
    <p:extLst>
      <p:ext uri="{BB962C8B-B14F-4D97-AF65-F5344CB8AC3E}">
        <p14:creationId xmlns:p14="http://schemas.microsoft.com/office/powerpoint/2010/main" val="384814379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a divisoria 2">
    <p:spTree>
      <p:nvGrpSpPr>
        <p:cNvPr id="1" name=""/>
        <p:cNvGrpSpPr/>
        <p:nvPr/>
      </p:nvGrpSpPr>
      <p:grpSpPr>
        <a:xfrm>
          <a:off x="0" y="0"/>
          <a:ext cx="0" cy="0"/>
          <a:chOff x="0" y="0"/>
          <a:chExt cx="0" cy="0"/>
        </a:xfrm>
      </p:grpSpPr>
      <p:sp>
        <p:nvSpPr>
          <p:cNvPr id="7" name="Marcador de posición de imagen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rtlCol="0"/>
          <a:lstStyle/>
          <a:p>
            <a:pPr rtl="0"/>
            <a:r>
              <a:rPr lang="es-ES" noProof="0" smtClean="0"/>
              <a:t>Haga clic en el icono para agregar una imagen</a:t>
            </a:r>
            <a:endParaRPr lang="es-ES" noProof="0" dirty="0"/>
          </a:p>
        </p:txBody>
      </p:sp>
      <p:grpSp>
        <p:nvGrpSpPr>
          <p:cNvPr id="14" name="Grupo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ángulo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s-ES" noProof="0" dirty="0"/>
                <a:t>2</a:t>
              </a:r>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r>
                <a:rPr lang="es-ES" noProof="0" dirty="0"/>
                <a:t>+</a:t>
              </a:r>
            </a:p>
            <a:p>
              <a:pPr algn="ctr" rtl="0"/>
              <a:endParaRPr lang="es-ES" noProof="0" dirty="0"/>
            </a:p>
          </p:txBody>
        </p:sp>
        <p:pic>
          <p:nvPicPr>
            <p:cNvPr id="17" name="Gráfico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6" name="Rectángulo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s-ES" noProof="0" dirty="0"/>
                <a:t>2</a:t>
              </a:r>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r>
                <a:rPr lang="es-ES" noProof="0" dirty="0"/>
                <a:t>+</a:t>
              </a:r>
            </a:p>
            <a:p>
              <a:pPr algn="ctr" rtl="0"/>
              <a:endParaRPr lang="es-ES" noProof="0" dirty="0"/>
            </a:p>
          </p:txBody>
        </p:sp>
      </p:grpSp>
      <p:sp>
        <p:nvSpPr>
          <p:cNvPr id="8" name="Título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rtlCol="0">
            <a:normAutofit/>
          </a:bodyPr>
          <a:lstStyle>
            <a:lvl1pPr algn="ctr">
              <a:defRPr sz="4400" b="1" spc="300">
                <a:solidFill>
                  <a:srgbClr val="2F3342"/>
                </a:solidFill>
                <a:latin typeface="+mj-lt"/>
              </a:defRPr>
            </a:lvl1pPr>
          </a:lstStyle>
          <a:p>
            <a:pPr rtl="0"/>
            <a:r>
              <a:rPr lang="es-ES" noProof="0" smtClean="0"/>
              <a:t>Haga clic para modificar el estilo de título del patrón</a:t>
            </a:r>
            <a:endParaRPr lang="es-ES" noProof="0" dirty="0"/>
          </a:p>
        </p:txBody>
      </p:sp>
      <p:sp>
        <p:nvSpPr>
          <p:cNvPr id="22" name="Marcador de texto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rtlCol="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dirty="0"/>
              <a:t>EDITAR ESTILOS DEL PATRÓN</a:t>
            </a:r>
          </a:p>
        </p:txBody>
      </p:sp>
      <p:sp>
        <p:nvSpPr>
          <p:cNvPr id="3" name="Marcador de número de diapositiva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rtlCol="0"/>
          <a:lstStyle/>
          <a:p>
            <a:pPr rtl="0"/>
            <a:fld id="{8C2E478F-E849-4A8C-AF1F-CBCC78A7CBFA}" type="slidenum">
              <a:rPr lang="es-ES" noProof="0" smtClean="0"/>
              <a:pPr rtl="0"/>
              <a:t>‹Nº›</a:t>
            </a:fld>
            <a:endParaRPr lang="es-ES" noProof="0" dirty="0"/>
          </a:p>
        </p:txBody>
      </p:sp>
      <p:sp>
        <p:nvSpPr>
          <p:cNvPr id="2" name="Marcador de pie de página 1">
            <a:extLst>
              <a:ext uri="{FF2B5EF4-FFF2-40B4-BE49-F238E27FC236}">
                <a16:creationId xmlns:a16="http://schemas.microsoft.com/office/drawing/2014/main" id="{1149EC66-F633-4F8B-BA43-E48843E5AD21}"/>
              </a:ext>
            </a:extLst>
          </p:cNvPr>
          <p:cNvSpPr>
            <a:spLocks noGrp="1"/>
          </p:cNvSpPr>
          <p:nvPr>
            <p:ph type="ftr" sz="quarter" idx="16"/>
          </p:nvPr>
        </p:nvSpPr>
        <p:spPr/>
        <p:txBody>
          <a:bodyPr rtlCol="0"/>
          <a:lstStyle>
            <a:lvl1pPr>
              <a:defRPr>
                <a:solidFill>
                  <a:schemeClr val="bg1"/>
                </a:solidFill>
              </a:defRPr>
            </a:lvl1pPr>
          </a:lstStyle>
          <a:p>
            <a:pPr rtl="0"/>
            <a:r>
              <a:rPr lang="es-ES" noProof="0" dirty="0"/>
              <a:t>Agregar un pie de página</a:t>
            </a:r>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con imágenes">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s-ES" noProof="0" dirty="0"/>
              <a:t>2</a:t>
            </a:r>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r>
              <a:rPr lang="es-ES" noProof="0" dirty="0"/>
              <a:t>+</a:t>
            </a:r>
          </a:p>
          <a:p>
            <a:pPr algn="ctr" rtl="0"/>
            <a:endParaRPr lang="es-ES" noProof="0" dirty="0"/>
          </a:p>
        </p:txBody>
      </p:sp>
      <p:sp>
        <p:nvSpPr>
          <p:cNvPr id="3" name="Marcador de posición de texto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rtlCol="0"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smtClean="0"/>
              <a:t>Editar el estilo de texto del patrón</a:t>
            </a:r>
          </a:p>
        </p:txBody>
      </p:sp>
      <p:sp>
        <p:nvSpPr>
          <p:cNvPr id="4" name="Marcador de contenido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rtlCol="0">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11" name="Marcador de posición de texto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rtlCol="0"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smtClean="0"/>
              <a:t>Editar el estilo de texto del patrón</a:t>
            </a:r>
          </a:p>
        </p:txBody>
      </p:sp>
      <p:sp>
        <p:nvSpPr>
          <p:cNvPr id="12" name="Marcador de posición de contenido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rtlCol="0">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18" name="Rectángulo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s-ES" noProof="0" dirty="0"/>
              <a:t>2</a:t>
            </a:r>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r>
              <a:rPr lang="es-ES" noProof="0" dirty="0"/>
              <a:t>+</a:t>
            </a:r>
          </a:p>
          <a:p>
            <a:pPr algn="ctr" rtl="0"/>
            <a:endParaRPr lang="es-ES" noProof="0" dirty="0"/>
          </a:p>
        </p:txBody>
      </p:sp>
      <p:sp>
        <p:nvSpPr>
          <p:cNvPr id="16" name="Marcador de posición de imagen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rtlCol="0"/>
          <a:lstStyle/>
          <a:p>
            <a:pPr rtl="0"/>
            <a:r>
              <a:rPr lang="es-ES" noProof="0" smtClean="0"/>
              <a:t>Haga clic en el icono para agregar una imagen</a:t>
            </a:r>
            <a:endParaRPr lang="es-ES" noProof="0" dirty="0"/>
          </a:p>
        </p:txBody>
      </p:sp>
      <p:sp>
        <p:nvSpPr>
          <p:cNvPr id="2" name="Marcador de pie de página 1">
            <a:extLst>
              <a:ext uri="{FF2B5EF4-FFF2-40B4-BE49-F238E27FC236}">
                <a16:creationId xmlns:a16="http://schemas.microsoft.com/office/drawing/2014/main" id="{0C0FCBE5-63C0-4DC7-8687-C2C76ABBDDB2}"/>
              </a:ext>
            </a:extLst>
          </p:cNvPr>
          <p:cNvSpPr>
            <a:spLocks noGrp="1"/>
          </p:cNvSpPr>
          <p:nvPr>
            <p:ph type="ftr" sz="quarter" idx="16"/>
          </p:nvPr>
        </p:nvSpPr>
        <p:spPr/>
        <p:txBody>
          <a:bodyPr rtlCol="0"/>
          <a:lstStyle/>
          <a:p>
            <a:pPr rtl="0"/>
            <a:r>
              <a:rPr lang="es-ES" noProof="0" dirty="0"/>
              <a:t>Agregar un pie de página</a:t>
            </a:r>
          </a:p>
        </p:txBody>
      </p:sp>
      <p:sp>
        <p:nvSpPr>
          <p:cNvPr id="5" name="Marcador de posición de número de diapositiva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rtlCol="0"/>
          <a:lstStyle/>
          <a:p>
            <a:pPr rtl="0"/>
            <a:fld id="{8C2E478F-E849-4A8C-AF1F-CBCC78A7CBFA}" type="slidenum">
              <a:rPr lang="es-ES" noProof="0" smtClean="0"/>
              <a:pPr rtl="0"/>
              <a:t>‹Nº›</a:t>
            </a:fld>
            <a:endParaRPr lang="es-ES" noProof="0" dirty="0"/>
          </a:p>
        </p:txBody>
      </p:sp>
      <p:sp>
        <p:nvSpPr>
          <p:cNvPr id="6" name="Título 5" hidden="1">
            <a:extLst>
              <a:ext uri="{FF2B5EF4-FFF2-40B4-BE49-F238E27FC236}">
                <a16:creationId xmlns:a16="http://schemas.microsoft.com/office/drawing/2014/main" id="{A43A44DE-9B7B-49B8-AE13-95164A3FA9F1}"/>
              </a:ext>
            </a:extLst>
          </p:cNvPr>
          <p:cNvSpPr>
            <a:spLocks noGrp="1"/>
          </p:cNvSpPr>
          <p:nvPr>
            <p:ph type="title" hasCustomPrompt="1"/>
          </p:nvPr>
        </p:nvSpPr>
        <p:spPr>
          <a:xfrm>
            <a:off x="595884" y="0"/>
            <a:ext cx="3605998" cy="1188720"/>
          </a:xfrm>
        </p:spPr>
        <p:txBody>
          <a:bodyPr rtlCol="0">
            <a:normAutofit/>
          </a:bodyPr>
          <a:lstStyle>
            <a:lvl1pPr rtl="0">
              <a:defRPr sz="2800"/>
            </a:lvl1pPr>
          </a:lstStyle>
          <a:p>
            <a:pPr rtl="0"/>
            <a:r>
              <a:rPr lang="es-ES" noProof="0" dirty="0" smtClean="0"/>
              <a:t>Haga clic para editar </a:t>
            </a:r>
            <a:br>
              <a:rPr lang="es-ES" noProof="0" dirty="0" smtClean="0"/>
            </a:br>
            <a:r>
              <a:rPr lang="es-ES" noProof="0" dirty="0" smtClean="0"/>
              <a:t>el estilo de título del patrón</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n con contenido">
    <p:spTree>
      <p:nvGrpSpPr>
        <p:cNvPr id="1" name=""/>
        <p:cNvGrpSpPr/>
        <p:nvPr/>
      </p:nvGrpSpPr>
      <p:grpSpPr>
        <a:xfrm>
          <a:off x="0" y="0"/>
          <a:ext cx="0" cy="0"/>
          <a:chOff x="0" y="0"/>
          <a:chExt cx="0" cy="0"/>
        </a:xfrm>
      </p:grpSpPr>
      <p:sp>
        <p:nvSpPr>
          <p:cNvPr id="3" name="Marcador de posición de imagen 2">
            <a:extLst>
              <a:ext uri="{FF2B5EF4-FFF2-40B4-BE49-F238E27FC236}">
                <a16:creationId xmlns:a16="http://schemas.microsoft.com/office/drawing/2014/main" id="{CAE90E16-AEC5-4F82-85B0-DDEA26AA939A}"/>
              </a:ext>
            </a:extLst>
          </p:cNvPr>
          <p:cNvSpPr>
            <a:spLocks noGrp="1"/>
          </p:cNvSpPr>
          <p:nvPr>
            <p:ph type="pic" idx="1"/>
          </p:nvPr>
        </p:nvSpPr>
        <p:spPr>
          <a:xfrm>
            <a:off x="6727370" y="0"/>
            <a:ext cx="5464629" cy="6858000"/>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smtClean="0"/>
              <a:t>Haga clic en el icono para agregar una imagen</a:t>
            </a:r>
            <a:endParaRPr lang="es-ES" noProof="0" dirty="0"/>
          </a:p>
        </p:txBody>
      </p:sp>
      <p:sp>
        <p:nvSpPr>
          <p:cNvPr id="10" name="Rectángulo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3" name="Rectángulo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s-ES" noProof="0" dirty="0"/>
              <a:t>2</a:t>
            </a:r>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r>
              <a:rPr lang="es-ES" noProof="0" dirty="0"/>
              <a:t>+</a:t>
            </a:r>
          </a:p>
          <a:p>
            <a:pPr algn="ctr" rtl="0"/>
            <a:endParaRPr lang="es-ES" noProof="0" dirty="0"/>
          </a:p>
        </p:txBody>
      </p:sp>
      <p:sp>
        <p:nvSpPr>
          <p:cNvPr id="14" name="Rectángulo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587876"/>
          </a:xfrm>
        </p:spPr>
        <p:txBody>
          <a:bodyPr rtlCol="0" anchor="b"/>
          <a:lstStyle>
            <a:lvl1pPr>
              <a:defRPr sz="3200" b="1">
                <a:solidFill>
                  <a:srgbClr val="2F3342"/>
                </a:solidFill>
                <a:latin typeface="+mj-lt"/>
              </a:defRPr>
            </a:lvl1pPr>
          </a:lstStyle>
          <a:p>
            <a:pPr rtl="0"/>
            <a:r>
              <a:rPr lang="es-ES" noProof="0" smtClean="0"/>
              <a:t>Haga clic para modificar el estilo de título del patrón</a:t>
            </a:r>
            <a:endParaRPr lang="es-ES" noProof="0" dirty="0"/>
          </a:p>
        </p:txBody>
      </p:sp>
      <p:sp>
        <p:nvSpPr>
          <p:cNvPr id="4" name="Marcador de texto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rtlCol="0"/>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smtClean="0"/>
              <a:t>Editar el estilo de texto del patrón</a:t>
            </a:r>
          </a:p>
        </p:txBody>
      </p:sp>
      <p:sp>
        <p:nvSpPr>
          <p:cNvPr id="11" name="Marcador de texto 2">
            <a:extLst>
              <a:ext uri="{FF2B5EF4-FFF2-40B4-BE49-F238E27FC236}">
                <a16:creationId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rtlCol="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dirty="0"/>
              <a:t>EDITAR ESTILOS DE TEXTO DEL PATRÓN</a:t>
            </a:r>
          </a:p>
        </p:txBody>
      </p:sp>
      <p:sp>
        <p:nvSpPr>
          <p:cNvPr id="8" name="Marcador de pie de página 7">
            <a:extLst>
              <a:ext uri="{FF2B5EF4-FFF2-40B4-BE49-F238E27FC236}">
                <a16:creationId xmlns:a16="http://schemas.microsoft.com/office/drawing/2014/main" id="{86AFC205-B079-430E-B82F-CBF6F56DE09D}"/>
              </a:ext>
            </a:extLst>
          </p:cNvPr>
          <p:cNvSpPr>
            <a:spLocks noGrp="1"/>
          </p:cNvSpPr>
          <p:nvPr>
            <p:ph type="ftr" sz="quarter" idx="14"/>
          </p:nvPr>
        </p:nvSpPr>
        <p:spPr/>
        <p:txBody>
          <a:bodyPr rtlCol="0"/>
          <a:lstStyle/>
          <a:p>
            <a:pPr rtl="0"/>
            <a:r>
              <a:rPr lang="es-ES" noProof="0" dirty="0"/>
              <a:t>Agregar un pie de página</a:t>
            </a:r>
          </a:p>
        </p:txBody>
      </p:sp>
      <p:sp>
        <p:nvSpPr>
          <p:cNvPr id="12" name="Marcador de número de diapositiva 11">
            <a:extLst>
              <a:ext uri="{FF2B5EF4-FFF2-40B4-BE49-F238E27FC236}">
                <a16:creationId xmlns:a16="http://schemas.microsoft.com/office/drawing/2014/main" id="{E82B84E2-AAE4-4BC1-8C01-AF4ABADD6EDE}"/>
              </a:ext>
            </a:extLst>
          </p:cNvPr>
          <p:cNvSpPr>
            <a:spLocks noGrp="1"/>
          </p:cNvSpPr>
          <p:nvPr>
            <p:ph type="sldNum" sz="quarter" idx="15"/>
          </p:nvPr>
        </p:nvSpPr>
        <p:spPr/>
        <p:txBody>
          <a:bodyPr rtlCol="0"/>
          <a:lstStyle/>
          <a:p>
            <a:pPr rtl="0"/>
            <a:fld id="{8C2E478F-E849-4A8C-AF1F-CBCC78A7CBFA}" type="slidenum">
              <a:rPr lang="es-ES" noProof="0" smtClean="0"/>
              <a:pPr rtl="0"/>
              <a:t>‹Nº›</a:t>
            </a:fld>
            <a:endParaRPr lang="es-ES" noProof="0"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ítulo y contenido">
    <p:spTree>
      <p:nvGrpSpPr>
        <p:cNvPr id="1" name=""/>
        <p:cNvGrpSpPr/>
        <p:nvPr/>
      </p:nvGrpSpPr>
      <p:grpSpPr>
        <a:xfrm>
          <a:off x="0" y="0"/>
          <a:ext cx="0" cy="0"/>
          <a:chOff x="0" y="0"/>
          <a:chExt cx="0" cy="0"/>
        </a:xfrm>
      </p:grpSpPr>
      <p:sp>
        <p:nvSpPr>
          <p:cNvPr id="9" name="Marcador de posición de imagen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rtlCol="0"/>
          <a:lstStyle/>
          <a:p>
            <a:pPr rtl="0"/>
            <a:r>
              <a:rPr lang="es-ES" noProof="0" smtClean="0"/>
              <a:t>Haga clic en el icono para agregar una imagen</a:t>
            </a:r>
            <a:endParaRPr lang="es-ES" noProof="0" dirty="0"/>
          </a:p>
        </p:txBody>
      </p:sp>
      <p:grpSp>
        <p:nvGrpSpPr>
          <p:cNvPr id="5" name="Grupo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3" name="Rectángulo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4" name="Rectángulo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s-ES" noProof="0" dirty="0"/>
                <a:t>2</a:t>
              </a:r>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r>
                <a:rPr lang="es-ES" noProof="0" dirty="0"/>
                <a:t>+</a:t>
              </a:r>
            </a:p>
            <a:p>
              <a:pPr algn="ctr" rtl="0"/>
              <a:endParaRPr lang="es-ES" noProof="0" dirty="0"/>
            </a:p>
          </p:txBody>
        </p:sp>
        <p:sp>
          <p:nvSpPr>
            <p:cNvPr id="25" name="Rectángulo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Título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rtlCol="0">
            <a:noAutofit/>
          </a:bodyPr>
          <a:lstStyle>
            <a:lvl1pPr>
              <a:defRPr sz="3200" b="1" spc="0">
                <a:solidFill>
                  <a:srgbClr val="2F3342"/>
                </a:solidFill>
                <a:latin typeface="+mj-lt"/>
              </a:defRPr>
            </a:lvl1pPr>
          </a:lstStyle>
          <a:p>
            <a:pPr rtl="0"/>
            <a:r>
              <a:rPr lang="es-ES" noProof="0" dirty="0"/>
              <a:t>HAGA CLIC PARA EDITAR PATRÓN</a:t>
            </a:r>
          </a:p>
        </p:txBody>
      </p:sp>
      <p:sp>
        <p:nvSpPr>
          <p:cNvPr id="3" name="Marcador de contenido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rtlCol="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7" name="Marcador de texto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rtlCol="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dirty="0"/>
              <a:t>EDITAR ESTILOS DE TEXTO DEL PATRÓN</a:t>
            </a:r>
          </a:p>
        </p:txBody>
      </p:sp>
      <p:sp>
        <p:nvSpPr>
          <p:cNvPr id="6" name="Marcador de número de diapositiva 5">
            <a:extLst>
              <a:ext uri="{FF2B5EF4-FFF2-40B4-BE49-F238E27FC236}">
                <a16:creationId xmlns:a16="http://schemas.microsoft.com/office/drawing/2014/main" id="{93F3FF75-3EF1-4F7E-9040-8B957B4D277C}"/>
              </a:ext>
            </a:extLst>
          </p:cNvPr>
          <p:cNvSpPr>
            <a:spLocks noGrp="1"/>
          </p:cNvSpPr>
          <p:nvPr>
            <p:ph type="sldNum" sz="quarter" idx="17"/>
          </p:nvPr>
        </p:nvSpPr>
        <p:spPr/>
        <p:txBody>
          <a:bodyPr rtlCol="0"/>
          <a:lstStyle/>
          <a:p>
            <a:pPr rtl="0"/>
            <a:fld id="{8C2E478F-E849-4A8C-AF1F-CBCC78A7CBFA}" type="slidenum">
              <a:rPr lang="es-ES" noProof="0" smtClean="0"/>
              <a:pPr rtl="0"/>
              <a:t>‹Nº›</a:t>
            </a:fld>
            <a:endParaRPr lang="es-ES" noProof="0" dirty="0"/>
          </a:p>
        </p:txBody>
      </p:sp>
    </p:spTree>
    <p:extLst>
      <p:ext uri="{BB962C8B-B14F-4D97-AF65-F5344CB8AC3E}">
        <p14:creationId xmlns:p14="http://schemas.microsoft.com/office/powerpoint/2010/main" val="30666008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ítulo y contenido">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grpSp>
        <p:nvGrpSpPr>
          <p:cNvPr id="5" name="Grupo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ángulo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s-ES" noProof="0" dirty="0"/>
                <a:t>2</a:t>
              </a:r>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r>
                <a:rPr lang="es-ES" noProof="0" dirty="0"/>
                <a:t>+</a:t>
              </a:r>
            </a:p>
            <a:p>
              <a:pPr algn="ctr" rtl="0"/>
              <a:endParaRPr lang="es-ES" noProof="0" dirty="0"/>
            </a:p>
          </p:txBody>
        </p:sp>
        <p:sp>
          <p:nvSpPr>
            <p:cNvPr id="23" name="Rectángulo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5" name="Rectángulo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Título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rtlCol="0">
            <a:noAutofit/>
          </a:bodyPr>
          <a:lstStyle>
            <a:lvl1pPr>
              <a:defRPr sz="3200" b="1" spc="0">
                <a:solidFill>
                  <a:srgbClr val="2F3342"/>
                </a:solidFill>
                <a:latin typeface="+mj-lt"/>
              </a:defRPr>
            </a:lvl1pPr>
          </a:lstStyle>
          <a:p>
            <a:pPr rtl="0"/>
            <a:r>
              <a:rPr lang="es-ES" noProof="0" dirty="0"/>
              <a:t>HAGA CLIC PARA EDITAR PATRÓN</a:t>
            </a:r>
          </a:p>
        </p:txBody>
      </p:sp>
      <p:sp>
        <p:nvSpPr>
          <p:cNvPr id="3" name="Marcador de contenido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rtlCol="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7" name="Marcador de texto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rtlCol="0">
            <a:noAutofit/>
          </a:bodyPr>
          <a:lstStyle>
            <a:lvl1pPr marL="0" indent="0" rtl="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dirty="0" smtClean="0"/>
              <a:t>EDITAR ESTILOS DE TEXTO DEL PATRÓN</a:t>
            </a:r>
            <a:endParaRPr lang="es-ES" noProof="0" dirty="0"/>
          </a:p>
        </p:txBody>
      </p:sp>
      <p:sp>
        <p:nvSpPr>
          <p:cNvPr id="4" name="Marcador de pie de página 3">
            <a:extLst>
              <a:ext uri="{FF2B5EF4-FFF2-40B4-BE49-F238E27FC236}">
                <a16:creationId xmlns:a16="http://schemas.microsoft.com/office/drawing/2014/main" id="{01A066D4-321A-48BF-84C2-18FC1D7184A7}"/>
              </a:ext>
            </a:extLst>
          </p:cNvPr>
          <p:cNvSpPr>
            <a:spLocks noGrp="1"/>
          </p:cNvSpPr>
          <p:nvPr>
            <p:ph type="ftr" sz="quarter" idx="17"/>
          </p:nvPr>
        </p:nvSpPr>
        <p:spPr/>
        <p:txBody>
          <a:bodyPr rtlCol="0"/>
          <a:lstStyle/>
          <a:p>
            <a:pPr rtl="0"/>
            <a:r>
              <a:rPr lang="es-ES" noProof="0" dirty="0"/>
              <a:t>Agregar un pie de página</a:t>
            </a:r>
          </a:p>
        </p:txBody>
      </p:sp>
      <p:sp>
        <p:nvSpPr>
          <p:cNvPr id="8" name="Marcador de número de diapositiva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rtlCol="0"/>
          <a:lstStyle/>
          <a:p>
            <a:pPr rtl="0"/>
            <a:fld id="{8C2E478F-E849-4A8C-AF1F-CBCC78A7CBFA}" type="slidenum">
              <a:rPr lang="es-ES" noProof="0" smtClean="0"/>
              <a:pPr rtl="0"/>
              <a:t>‹Nº›</a:t>
            </a:fld>
            <a:endParaRPr lang="es-ES" noProof="0" dirty="0"/>
          </a:p>
        </p:txBody>
      </p:sp>
    </p:spTree>
    <p:extLst>
      <p:ext uri="{BB962C8B-B14F-4D97-AF65-F5344CB8AC3E}">
        <p14:creationId xmlns:p14="http://schemas.microsoft.com/office/powerpoint/2010/main" val="28927893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spTree>
      <p:nvGrpSpPr>
        <p:cNvPr id="1" name=""/>
        <p:cNvGrpSpPr/>
        <p:nvPr/>
      </p:nvGrpSpPr>
      <p:grpSpPr>
        <a:xfrm>
          <a:off x="0" y="0"/>
          <a:ext cx="0" cy="0"/>
          <a:chOff x="0" y="0"/>
          <a:chExt cx="0" cy="0"/>
        </a:xfrm>
      </p:grpSpPr>
      <p:grpSp>
        <p:nvGrpSpPr>
          <p:cNvPr id="14" name="Grupo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ángulo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s-ES" noProof="0" dirty="0"/>
                <a:t>2</a:t>
              </a:r>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endParaRPr lang="es-ES" noProof="0" dirty="0"/>
            </a:p>
            <a:p>
              <a:pPr algn="ctr" rtl="0"/>
              <a:r>
                <a:rPr lang="es-ES" noProof="0" dirty="0"/>
                <a:t>+</a:t>
              </a:r>
            </a:p>
            <a:p>
              <a:pPr algn="ctr" rtl="0"/>
              <a:endParaRPr lang="es-ES" noProof="0" dirty="0"/>
            </a:p>
          </p:txBody>
        </p:sp>
        <p:sp>
          <p:nvSpPr>
            <p:cNvPr id="15" name="Rectángulo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7" name="Rectángulo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Título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rtlCol="0" anchor="b">
            <a:normAutofit/>
          </a:bodyPr>
          <a:lstStyle>
            <a:lvl1pPr algn="ctr">
              <a:defRPr sz="4400" b="1">
                <a:solidFill>
                  <a:schemeClr val="tx1"/>
                </a:solidFill>
                <a:latin typeface="+mj-lt"/>
              </a:defRPr>
            </a:lvl1pPr>
          </a:lstStyle>
          <a:p>
            <a:pPr rtl="0"/>
            <a:r>
              <a:rPr lang="es-ES" noProof="0" dirty="0"/>
              <a:t>Haga clic para editar </a:t>
            </a:r>
            <a:br>
              <a:rPr lang="es-ES" noProof="0" dirty="0"/>
            </a:br>
            <a:r>
              <a:rPr lang="es-ES" noProof="0" dirty="0"/>
              <a:t>el estilo de título del patrón</a:t>
            </a:r>
          </a:p>
        </p:txBody>
      </p:sp>
      <p:sp>
        <p:nvSpPr>
          <p:cNvPr id="3" name="Subtítulo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rtlCol="0"/>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smtClean="0"/>
              <a:t>Haga clic para editar el estilo de subtítulo del patrón</a:t>
            </a:r>
            <a:endParaRPr lang="es-ES" noProof="0" dirty="0"/>
          </a:p>
        </p:txBody>
      </p:sp>
    </p:spTree>
    <p:extLst>
      <p:ext uri="{BB962C8B-B14F-4D97-AF65-F5344CB8AC3E}">
        <p14:creationId xmlns:p14="http://schemas.microsoft.com/office/powerpoint/2010/main" val="2046122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ángulo: Una sola esquina cortada 7">
            <a:extLst>
              <a:ext uri="{FF2B5EF4-FFF2-40B4-BE49-F238E27FC236}">
                <a16:creationId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Marcador de posición de título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pPr rtl="0"/>
            <a:r>
              <a:rPr lang="es-ES" noProof="0" dirty="0"/>
              <a:t>Haga clic para modificar el estilo de título del patrón</a:t>
            </a:r>
          </a:p>
        </p:txBody>
      </p:sp>
      <p:sp>
        <p:nvSpPr>
          <p:cNvPr id="3" name="Marcador de posición de texto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ie de página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es-ES" noProof="0" dirty="0"/>
              <a:t>Agregar un pie de página</a:t>
            </a:r>
          </a:p>
        </p:txBody>
      </p:sp>
      <p:sp>
        <p:nvSpPr>
          <p:cNvPr id="11" name="Marcador de número de diapositiva 5">
            <a:extLst>
              <a:ext uri="{FF2B5EF4-FFF2-40B4-BE49-F238E27FC236}">
                <a16:creationId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pPr rtl="0"/>
            <a:fld id="{8C2E478F-E849-4A8C-AF1F-CBCC78A7CBFA}" type="slidenum">
              <a:rPr lang="es-ES" noProof="0" smtClean="0"/>
              <a:pPr rtl="0"/>
              <a:t>‹Nº›</a:t>
            </a:fld>
            <a:endParaRPr lang="es-ES" noProof="0"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0" r:id="rId7"/>
    <p:sldLayoutId id="2147483663" r:id="rId8"/>
    <p:sldLayoutId id="2147483670" r:id="rId9"/>
    <p:sldLayoutId id="2147483669" r:id="rId10"/>
    <p:sldLayoutId id="2147483667" r:id="rId11"/>
    <p:sldLayoutId id="2147483668" r:id="rId12"/>
    <p:sldLayoutId id="2147483666" r:id="rId13"/>
    <p:sldLayoutId id="2147483671" r:id="rId14"/>
    <p:sldLayoutId id="2147483655" r:id="rId15"/>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Marcador de posición de imagen 4" descr="Edificio abstracto" title="Edificio abstracto">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35" name="Rectángulo 34">
            <a:extLst>
              <a:ext uri="{FF2B5EF4-FFF2-40B4-BE49-F238E27FC236}">
                <a16:creationId xmlns:a16="http://schemas.microsoft.com/office/drawing/2014/main" id="{B6C8E487-ADDC-4F1B-A30A-BAABB4998F49}"/>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s-ES" dirty="0"/>
              <a:t>2</a:t>
            </a:r>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r>
              <a:rPr lang="es-ES" dirty="0"/>
              <a:t>+</a:t>
            </a:r>
          </a:p>
          <a:p>
            <a:pPr algn="ctr" rtl="0"/>
            <a:endParaRPr lang="es-ES" dirty="0"/>
          </a:p>
        </p:txBody>
      </p:sp>
      <p:grpSp>
        <p:nvGrpSpPr>
          <p:cNvPr id="40" name="Grupo 39" descr="Cuadrados de énfasis: forma abierta negra oscura, bloque sombreado verde y bloque blanco con el marcador de posición de texto.">
            <a:extLst>
              <a:ext uri="{FF2B5EF4-FFF2-40B4-BE49-F238E27FC236}">
                <a16:creationId xmlns:a16="http://schemas.microsoft.com/office/drawing/2014/main" id="{11BEC607-8474-408E-A7AC-48A065F31B63}"/>
              </a:ext>
            </a:extLst>
          </p:cNvPr>
          <p:cNvGrpSpPr/>
          <p:nvPr/>
        </p:nvGrpSpPr>
        <p:grpSpPr>
          <a:xfrm flipH="1">
            <a:off x="2076202" y="1374276"/>
            <a:ext cx="7324426" cy="3883523"/>
            <a:chOff x="252031" y="-22763"/>
            <a:chExt cx="7324426" cy="7269964"/>
          </a:xfrm>
        </p:grpSpPr>
        <p:sp>
          <p:nvSpPr>
            <p:cNvPr id="42" name="Rectángulo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s-ES" dirty="0"/>
                <a:t>2</a:t>
              </a:r>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r>
                <a:rPr lang="es-ES" dirty="0"/>
                <a:t>+</a:t>
              </a:r>
            </a:p>
            <a:p>
              <a:pPr algn="ctr" rtl="0"/>
              <a:endParaRPr lang="es-ES" dirty="0"/>
            </a:p>
          </p:txBody>
        </p:sp>
        <p:sp>
          <p:nvSpPr>
            <p:cNvPr id="41" name="Rectángulo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43" name="Rectángulo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sp>
        <p:nvSpPr>
          <p:cNvPr id="6" name="Título 5">
            <a:extLst>
              <a:ext uri="{FF2B5EF4-FFF2-40B4-BE49-F238E27FC236}">
                <a16:creationId xmlns:a16="http://schemas.microsoft.com/office/drawing/2014/main" id="{7E0E8055-17FA-43CE-9F03-E712F496B7CF}"/>
              </a:ext>
            </a:extLst>
          </p:cNvPr>
          <p:cNvSpPr>
            <a:spLocks noGrp="1"/>
          </p:cNvSpPr>
          <p:nvPr>
            <p:ph type="ctrTitle"/>
          </p:nvPr>
        </p:nvSpPr>
        <p:spPr/>
        <p:txBody>
          <a:bodyPr rtlCol="0"/>
          <a:lstStyle/>
          <a:p>
            <a:pPr rtl="0"/>
            <a:r>
              <a:rPr lang="es-ES" dirty="0" smtClean="0"/>
              <a:t>Aplicaciones Hibridas Y Sitios Web</a:t>
            </a:r>
            <a:endParaRPr lang="es-ES" dirty="0">
              <a:solidFill>
                <a:srgbClr val="2F3342"/>
              </a:solidFill>
            </a:endParaRPr>
          </a:p>
        </p:txBody>
      </p:sp>
      <p:sp>
        <p:nvSpPr>
          <p:cNvPr id="7" name="Subtítulo 6">
            <a:extLst>
              <a:ext uri="{FF2B5EF4-FFF2-40B4-BE49-F238E27FC236}">
                <a16:creationId xmlns:a16="http://schemas.microsoft.com/office/drawing/2014/main" id="{9935280A-EBD5-4EFA-81A0-313C85F987EC}"/>
              </a:ext>
            </a:extLst>
          </p:cNvPr>
          <p:cNvSpPr>
            <a:spLocks noGrp="1"/>
          </p:cNvSpPr>
          <p:nvPr>
            <p:ph type="subTitle" idx="1"/>
          </p:nvPr>
        </p:nvSpPr>
        <p:spPr/>
        <p:txBody>
          <a:bodyPr rtlCol="0"/>
          <a:lstStyle/>
          <a:p>
            <a:pPr rtl="0"/>
            <a:r>
              <a:rPr lang="es-ES" dirty="0" smtClean="0"/>
              <a:t>Gustavo Adolfo Herrera </a:t>
            </a:r>
            <a:r>
              <a:rPr lang="es-ES" dirty="0" err="1" smtClean="0"/>
              <a:t>Ramirez</a:t>
            </a:r>
            <a:endParaRPr lang="es-ES" dirty="0">
              <a:solidFill>
                <a:srgbClr val="2F3342"/>
              </a:solidFill>
            </a:endParaRPr>
          </a:p>
        </p:txBody>
      </p:sp>
    </p:spTree>
    <p:extLst>
      <p:ext uri="{BB962C8B-B14F-4D97-AF65-F5344CB8AC3E}">
        <p14:creationId xmlns:p14="http://schemas.microsoft.com/office/powerpoint/2010/main" val="25062102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663F03C3-322B-449C-A477-EA1D99EDC624}"/>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s-ES" dirty="0"/>
              <a:t>2</a:t>
            </a:r>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r>
              <a:rPr lang="es-ES" dirty="0"/>
              <a:t>+</a:t>
            </a:r>
          </a:p>
          <a:p>
            <a:pPr algn="ctr" rtl="0"/>
            <a:endParaRPr lang="es-ES" dirty="0"/>
          </a:p>
        </p:txBody>
      </p:sp>
      <p:sp>
        <p:nvSpPr>
          <p:cNvPr id="13" name="Rectángulo 12" descr="Cuadrado de fondo blanco">
            <a:extLst>
              <a:ext uri="{FF2B5EF4-FFF2-40B4-BE49-F238E27FC236}">
                <a16:creationId xmlns:a16="http://schemas.microsoft.com/office/drawing/2014/main" id="{AA0E0CBA-1F82-43A8-9DE3-F0F883DB2D26}"/>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7" name="Título 6">
            <a:extLst>
              <a:ext uri="{FF2B5EF4-FFF2-40B4-BE49-F238E27FC236}">
                <a16:creationId xmlns:a16="http://schemas.microsoft.com/office/drawing/2014/main" id="{D5445F47-6D74-450C-BC16-998D2021AD78}"/>
              </a:ext>
            </a:extLst>
          </p:cNvPr>
          <p:cNvSpPr>
            <a:spLocks noGrp="1"/>
          </p:cNvSpPr>
          <p:nvPr>
            <p:ph type="title"/>
          </p:nvPr>
        </p:nvSpPr>
        <p:spPr/>
        <p:txBody>
          <a:bodyPr rtlCol="0"/>
          <a:lstStyle/>
          <a:p>
            <a:pPr rtl="0"/>
            <a:r>
              <a:rPr lang="es-ES" dirty="0" smtClean="0"/>
              <a:t>Aplicaciones Hibridas</a:t>
            </a:r>
            <a:endParaRPr lang="es-ES" dirty="0"/>
          </a:p>
        </p:txBody>
      </p:sp>
      <p:sp>
        <p:nvSpPr>
          <p:cNvPr id="9" name="Marcador de texto 8">
            <a:extLst>
              <a:ext uri="{FF2B5EF4-FFF2-40B4-BE49-F238E27FC236}">
                <a16:creationId xmlns:a16="http://schemas.microsoft.com/office/drawing/2014/main" id="{4744B28E-5E14-4A77-AD4F-C979905862BF}"/>
              </a:ext>
            </a:extLst>
          </p:cNvPr>
          <p:cNvSpPr>
            <a:spLocks noGrp="1"/>
          </p:cNvSpPr>
          <p:nvPr>
            <p:ph type="body" idx="13"/>
          </p:nvPr>
        </p:nvSpPr>
        <p:spPr>
          <a:xfrm>
            <a:off x="979714" y="2095547"/>
            <a:ext cx="5580000" cy="365125"/>
          </a:xfrm>
        </p:spPr>
        <p:txBody>
          <a:bodyPr rtlCol="0"/>
          <a:lstStyle/>
          <a:p>
            <a:pPr rtl="0"/>
            <a:r>
              <a:rPr lang="es-ES" dirty="0" smtClean="0"/>
              <a:t>¿Qu</a:t>
            </a:r>
            <a:r>
              <a:rPr lang="es-ES" dirty="0" smtClean="0"/>
              <a:t>é son las aplicaciones hibridas?</a:t>
            </a:r>
            <a:endParaRPr lang="es-ES" dirty="0"/>
          </a:p>
        </p:txBody>
      </p:sp>
      <p:sp>
        <p:nvSpPr>
          <p:cNvPr id="8" name="Marcador de texto 7">
            <a:extLst>
              <a:ext uri="{FF2B5EF4-FFF2-40B4-BE49-F238E27FC236}">
                <a16:creationId xmlns:a16="http://schemas.microsoft.com/office/drawing/2014/main" id="{E79DECD2-B85E-4CB3-BBFB-C64131454B65}"/>
              </a:ext>
            </a:extLst>
          </p:cNvPr>
          <p:cNvSpPr>
            <a:spLocks noGrp="1"/>
          </p:cNvSpPr>
          <p:nvPr>
            <p:ph type="body" sz="half" idx="2"/>
          </p:nvPr>
        </p:nvSpPr>
        <p:spPr/>
        <p:txBody>
          <a:bodyPr rtlCol="0"/>
          <a:lstStyle/>
          <a:p>
            <a:r>
              <a:rPr lang="es-GT" dirty="0"/>
              <a:t>Las </a:t>
            </a:r>
            <a:r>
              <a:rPr lang="es-GT" b="1" dirty="0"/>
              <a:t>aplicaciones móviles híbridas</a:t>
            </a:r>
            <a:r>
              <a:rPr lang="es-GT" dirty="0"/>
              <a:t> son una combinación de tecnologías web como </a:t>
            </a:r>
            <a:r>
              <a:rPr lang="es-GT" b="1" dirty="0"/>
              <a:t>HTML, CSS y JavaScript</a:t>
            </a:r>
            <a:r>
              <a:rPr lang="es-GT" dirty="0"/>
              <a:t>, que no son ni aplicaciones móviles verdaderamente nativas, porque consisten en un </a:t>
            </a:r>
            <a:r>
              <a:rPr lang="es-GT" dirty="0" err="1"/>
              <a:t>WebView</a:t>
            </a:r>
            <a:r>
              <a:rPr lang="es-GT" dirty="0"/>
              <a:t> ejecutado dentro de un contenedor nativo, ni tampoco están basadas en Web, porque se empaquetan como aplicaciones para distribución y tienen acceso a las </a:t>
            </a:r>
            <a:r>
              <a:rPr lang="es-GT" dirty="0" err="1"/>
              <a:t>APIs</a:t>
            </a:r>
            <a:r>
              <a:rPr lang="es-GT" dirty="0"/>
              <a:t> nativas del dispositivo.</a:t>
            </a:r>
            <a:endParaRPr lang="es-ES" dirty="0"/>
          </a:p>
        </p:txBody>
      </p:sp>
      <p:sp>
        <p:nvSpPr>
          <p:cNvPr id="2" name="Marcador de pie de página 1">
            <a:extLst>
              <a:ext uri="{FF2B5EF4-FFF2-40B4-BE49-F238E27FC236}">
                <a16:creationId xmlns:a16="http://schemas.microsoft.com/office/drawing/2014/main" id="{B9BB9BB1-292D-4569-BA74-3E766701DB15}"/>
              </a:ext>
            </a:extLst>
          </p:cNvPr>
          <p:cNvSpPr>
            <a:spLocks noGrp="1"/>
          </p:cNvSpPr>
          <p:nvPr>
            <p:ph type="ftr" sz="quarter" idx="14"/>
          </p:nvPr>
        </p:nvSpPr>
        <p:spPr/>
        <p:txBody>
          <a:bodyPr rtlCol="0"/>
          <a:lstStyle/>
          <a:p>
            <a:pPr rtl="0"/>
            <a:r>
              <a:rPr lang="es-ES" dirty="0"/>
              <a:t>Agregar un pie de página</a:t>
            </a:r>
          </a:p>
        </p:txBody>
      </p:sp>
      <p:sp>
        <p:nvSpPr>
          <p:cNvPr id="11" name="Rectángulo: Una sola esquina cortada 10" descr="Bloque de énfasis de pie de página">
            <a:extLst>
              <a:ext uri="{FF2B5EF4-FFF2-40B4-BE49-F238E27FC236}">
                <a16:creationId xmlns:a16="http://schemas.microsoft.com/office/drawing/2014/main" id="{85DF53DB-409B-49FA-A52D-E30AD84AED76}"/>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solidFill>
                <a:schemeClr val="bg1"/>
              </a:solidFill>
            </a:endParaRPr>
          </a:p>
        </p:txBody>
      </p:sp>
      <p:sp>
        <p:nvSpPr>
          <p:cNvPr id="4" name="Marcador de número de diapositiva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rtlCol="0"/>
          <a:lstStyle/>
          <a:p>
            <a:pPr rtl="0"/>
            <a:fld id="{8C2E478F-E849-4A8C-AF1F-CBCC78A7CBFA}" type="slidenum">
              <a:rPr lang="es-ES" smtClean="0"/>
              <a:pPr rtl="0"/>
              <a:t>2</a:t>
            </a:fld>
            <a:endParaRPr lang="es-ES" dirty="0"/>
          </a:p>
        </p:txBody>
      </p:sp>
      <p:pic>
        <p:nvPicPr>
          <p:cNvPr id="18" name="Marcador de posición de imagen 17"/>
          <p:cNvPicPr>
            <a:picLocks noGrp="1" noChangeAspect="1"/>
          </p:cNvPicPr>
          <p:nvPr>
            <p:ph type="pic" idx="1"/>
          </p:nvPr>
        </p:nvPicPr>
        <p:blipFill>
          <a:blip r:embed="rId3"/>
          <a:srcRect l="4875" r="4875"/>
          <a:stretch>
            <a:fillRect/>
          </a:stretch>
        </p:blipFill>
        <p:spPr>
          <a:prstGeom prst="rect">
            <a:avLst/>
          </a:prstGeom>
        </p:spPr>
      </p:pic>
    </p:spTree>
    <p:extLst>
      <p:ext uri="{BB962C8B-B14F-4D97-AF65-F5344CB8AC3E}">
        <p14:creationId xmlns:p14="http://schemas.microsoft.com/office/powerpoint/2010/main" val="4853282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ppt_w</p:attrName>
                                        </p:attrNameLst>
                                      </p:cBhvr>
                                      <p:tavLst>
                                        <p:tav tm="0" fmla="#ppt_w*sin(2.5*pi*$)">
                                          <p:val>
                                            <p:fltVal val="0"/>
                                          </p:val>
                                        </p:tav>
                                        <p:tav tm="100000">
                                          <p:val>
                                            <p:fltVal val="1"/>
                                          </p:val>
                                        </p:tav>
                                      </p:tavLst>
                                    </p:anim>
                                    <p:anim calcmode="lin" valueType="num">
                                      <p:cBhvr>
                                        <p:cTn id="9"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wipe(down)">
                                      <p:cBhvr>
                                        <p:cTn id="14" dur="500"/>
                                        <p:tgtEl>
                                          <p:spTgt spid="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1000"/>
                                        <p:tgtEl>
                                          <p:spTgt spid="8">
                                            <p:txEl>
                                              <p:pRg st="0" end="0"/>
                                            </p:txEl>
                                          </p:spTgt>
                                        </p:tgtEl>
                                      </p:cBhvr>
                                    </p:animEffect>
                                    <p:anim calcmode="lin" valueType="num">
                                      <p:cBhvr>
                                        <p:cTn id="20"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6" presetClass="entr" presetSubtype="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80">
                                          <p:stCondLst>
                                            <p:cond delay="0"/>
                                          </p:stCondLst>
                                        </p:cTn>
                                        <p:tgtEl>
                                          <p:spTgt spid="18"/>
                                        </p:tgtEl>
                                      </p:cBhvr>
                                    </p:animEffect>
                                    <p:anim calcmode="lin" valueType="num">
                                      <p:cBhvr>
                                        <p:cTn id="27"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32" dur="26">
                                          <p:stCondLst>
                                            <p:cond delay="650"/>
                                          </p:stCondLst>
                                        </p:cTn>
                                        <p:tgtEl>
                                          <p:spTgt spid="18"/>
                                        </p:tgtEl>
                                      </p:cBhvr>
                                      <p:to x="100000" y="60000"/>
                                    </p:animScale>
                                    <p:animScale>
                                      <p:cBhvr>
                                        <p:cTn id="33" dur="166" decel="50000">
                                          <p:stCondLst>
                                            <p:cond delay="676"/>
                                          </p:stCondLst>
                                        </p:cTn>
                                        <p:tgtEl>
                                          <p:spTgt spid="18"/>
                                        </p:tgtEl>
                                      </p:cBhvr>
                                      <p:to x="100000" y="100000"/>
                                    </p:animScale>
                                    <p:animScale>
                                      <p:cBhvr>
                                        <p:cTn id="34" dur="26">
                                          <p:stCondLst>
                                            <p:cond delay="1312"/>
                                          </p:stCondLst>
                                        </p:cTn>
                                        <p:tgtEl>
                                          <p:spTgt spid="18"/>
                                        </p:tgtEl>
                                      </p:cBhvr>
                                      <p:to x="100000" y="80000"/>
                                    </p:animScale>
                                    <p:animScale>
                                      <p:cBhvr>
                                        <p:cTn id="35" dur="166" decel="50000">
                                          <p:stCondLst>
                                            <p:cond delay="1338"/>
                                          </p:stCondLst>
                                        </p:cTn>
                                        <p:tgtEl>
                                          <p:spTgt spid="18"/>
                                        </p:tgtEl>
                                      </p:cBhvr>
                                      <p:to x="100000" y="100000"/>
                                    </p:animScale>
                                    <p:animScale>
                                      <p:cBhvr>
                                        <p:cTn id="36" dur="26">
                                          <p:stCondLst>
                                            <p:cond delay="1642"/>
                                          </p:stCondLst>
                                        </p:cTn>
                                        <p:tgtEl>
                                          <p:spTgt spid="18"/>
                                        </p:tgtEl>
                                      </p:cBhvr>
                                      <p:to x="100000" y="90000"/>
                                    </p:animScale>
                                    <p:animScale>
                                      <p:cBhvr>
                                        <p:cTn id="37" dur="166" decel="50000">
                                          <p:stCondLst>
                                            <p:cond delay="1668"/>
                                          </p:stCondLst>
                                        </p:cTn>
                                        <p:tgtEl>
                                          <p:spTgt spid="18"/>
                                        </p:tgtEl>
                                      </p:cBhvr>
                                      <p:to x="100000" y="100000"/>
                                    </p:animScale>
                                    <p:animScale>
                                      <p:cBhvr>
                                        <p:cTn id="38" dur="26">
                                          <p:stCondLst>
                                            <p:cond delay="1808"/>
                                          </p:stCondLst>
                                        </p:cTn>
                                        <p:tgtEl>
                                          <p:spTgt spid="18"/>
                                        </p:tgtEl>
                                      </p:cBhvr>
                                      <p:to x="100000" y="95000"/>
                                    </p:animScale>
                                    <p:animScale>
                                      <p:cBhvr>
                                        <p:cTn id="39" dur="166" decel="50000">
                                          <p:stCondLst>
                                            <p:cond delay="1834"/>
                                          </p:stCondLst>
                                        </p:cTn>
                                        <p:tgtEl>
                                          <p:spTgt spid="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Marcador de posición de imagen 2"/>
          <p:cNvPicPr>
            <a:picLocks noGrp="1" noChangeAspect="1"/>
          </p:cNvPicPr>
          <p:nvPr>
            <p:ph type="pic" sz="quarter" idx="15"/>
          </p:nvPr>
        </p:nvPicPr>
        <p:blipFill>
          <a:blip r:embed="rId3"/>
          <a:srcRect t="5756" b="5756"/>
          <a:stretch>
            <a:fillRect/>
          </a:stretch>
        </p:blipFill>
        <p:spPr>
          <a:prstGeom prst="rect">
            <a:avLst/>
          </a:prstGeom>
        </p:spPr>
      </p:pic>
      <p:grpSp>
        <p:nvGrpSpPr>
          <p:cNvPr id="31" name="Grupo 30" descr="Cuadrados de énfasis: forma abierta negra oscura, bloque sombreado verde y bloque blanco con el marcador de posición de texto.">
            <a:extLst>
              <a:ext uri="{FF2B5EF4-FFF2-40B4-BE49-F238E27FC236}">
                <a16:creationId xmlns:a16="http://schemas.microsoft.com/office/drawing/2014/main" id="{CDA17D7C-7C63-439C-8B50-C9B0F0F9AAF7}"/>
              </a:ext>
            </a:extLst>
          </p:cNvPr>
          <p:cNvGrpSpPr/>
          <p:nvPr/>
        </p:nvGrpSpPr>
        <p:grpSpPr>
          <a:xfrm flipH="1">
            <a:off x="4115984" y="252563"/>
            <a:ext cx="7433283" cy="5995838"/>
            <a:chOff x="252031" y="391887"/>
            <a:chExt cx="7433283" cy="6215741"/>
          </a:xfrm>
        </p:grpSpPr>
        <p:sp>
          <p:nvSpPr>
            <p:cNvPr id="32" name="Rectángulo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33" name="Rectángulo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s-ES" dirty="0"/>
                <a:t>2</a:t>
              </a:r>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r>
                <a:rPr lang="es-ES" dirty="0"/>
                <a:t>+</a:t>
              </a:r>
            </a:p>
            <a:p>
              <a:pPr algn="ctr" rtl="0"/>
              <a:endParaRPr lang="es-ES" dirty="0"/>
            </a:p>
          </p:txBody>
        </p:sp>
        <p:sp>
          <p:nvSpPr>
            <p:cNvPr id="34" name="Rectángulo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sp>
        <p:nvSpPr>
          <p:cNvPr id="7" name="Título 6">
            <a:extLst>
              <a:ext uri="{FF2B5EF4-FFF2-40B4-BE49-F238E27FC236}">
                <a16:creationId xmlns:a16="http://schemas.microsoft.com/office/drawing/2014/main" id="{D5445F47-6D74-450C-BC16-998D2021AD78}"/>
              </a:ext>
            </a:extLst>
          </p:cNvPr>
          <p:cNvSpPr>
            <a:spLocks noGrp="1"/>
          </p:cNvSpPr>
          <p:nvPr>
            <p:ph type="title"/>
          </p:nvPr>
        </p:nvSpPr>
        <p:spPr/>
        <p:txBody>
          <a:bodyPr rtlCol="0"/>
          <a:lstStyle/>
          <a:p>
            <a:pPr rtl="0"/>
            <a:r>
              <a:rPr lang="es-ES" dirty="0" smtClean="0"/>
              <a:t>Sitios web</a:t>
            </a:r>
            <a:endParaRPr lang="es-ES" dirty="0"/>
          </a:p>
        </p:txBody>
      </p:sp>
      <p:sp>
        <p:nvSpPr>
          <p:cNvPr id="9" name="Marcador de texto 8">
            <a:extLst>
              <a:ext uri="{FF2B5EF4-FFF2-40B4-BE49-F238E27FC236}">
                <a16:creationId xmlns:a16="http://schemas.microsoft.com/office/drawing/2014/main" id="{4744B28E-5E14-4A77-AD4F-C979905862BF}"/>
              </a:ext>
            </a:extLst>
          </p:cNvPr>
          <p:cNvSpPr>
            <a:spLocks noGrp="1"/>
          </p:cNvSpPr>
          <p:nvPr>
            <p:ph type="body" idx="13"/>
          </p:nvPr>
        </p:nvSpPr>
        <p:spPr/>
        <p:txBody>
          <a:bodyPr rtlCol="0"/>
          <a:lstStyle/>
          <a:p>
            <a:pPr rtl="0"/>
            <a:r>
              <a:rPr lang="es-ES" dirty="0" smtClean="0"/>
              <a:t>¿Qué es un sitio web?</a:t>
            </a:r>
            <a:endParaRPr lang="es-ES" dirty="0"/>
          </a:p>
        </p:txBody>
      </p:sp>
      <p:sp>
        <p:nvSpPr>
          <p:cNvPr id="4" name="Marcador de contenido 3">
            <a:extLst>
              <a:ext uri="{FF2B5EF4-FFF2-40B4-BE49-F238E27FC236}">
                <a16:creationId xmlns:a16="http://schemas.microsoft.com/office/drawing/2014/main" id="{2885A4AC-9AA0-4EFF-8162-609223BF5D70}"/>
              </a:ext>
            </a:extLst>
          </p:cNvPr>
          <p:cNvSpPr>
            <a:spLocks noGrp="1"/>
          </p:cNvSpPr>
          <p:nvPr>
            <p:ph idx="1"/>
          </p:nvPr>
        </p:nvSpPr>
        <p:spPr/>
        <p:txBody>
          <a:bodyPr rtlCol="0">
            <a:normAutofit fontScale="77500" lnSpcReduction="20000"/>
          </a:bodyPr>
          <a:lstStyle/>
          <a:p>
            <a:r>
              <a:rPr lang="es-GT" dirty="0"/>
              <a:t>Un </a:t>
            </a:r>
            <a:r>
              <a:rPr lang="es-GT" b="1" dirty="0"/>
              <a:t>sitio </a:t>
            </a:r>
            <a:r>
              <a:rPr lang="es-GT" b="1" dirty="0" smtClean="0"/>
              <a:t>web</a:t>
            </a:r>
            <a:r>
              <a:rPr lang="es-GT" dirty="0" smtClean="0"/>
              <a:t>,</a:t>
            </a:r>
            <a:r>
              <a:rPr lang="es-GT" dirty="0"/>
              <a:t> </a:t>
            </a:r>
            <a:r>
              <a:rPr lang="es-GT" b="1" dirty="0" smtClean="0"/>
              <a:t>portal</a:t>
            </a:r>
            <a:r>
              <a:rPr lang="es-GT" dirty="0" smtClean="0"/>
              <a:t>, </a:t>
            </a:r>
            <a:r>
              <a:rPr lang="es-GT" dirty="0"/>
              <a:t>o </a:t>
            </a:r>
            <a:r>
              <a:rPr lang="es-GT" b="1" dirty="0" err="1"/>
              <a:t>cibersitio</a:t>
            </a:r>
            <a:r>
              <a:rPr lang="es-GT" dirty="0"/>
              <a:t>, es una colección de páginas web relacionadas y comunes a un dominio de internet o subdominio en la </a:t>
            </a:r>
            <a:r>
              <a:rPr lang="es-GT" dirty="0" err="1"/>
              <a:t>World</a:t>
            </a:r>
            <a:r>
              <a:rPr lang="es-GT" dirty="0"/>
              <a:t> Wide Web dentro de </a:t>
            </a:r>
            <a:r>
              <a:rPr lang="es-GT" dirty="0" smtClean="0"/>
              <a:t>Internet.</a:t>
            </a:r>
            <a:endParaRPr lang="es-GT" dirty="0"/>
          </a:p>
          <a:p>
            <a:r>
              <a:rPr lang="es-GT" dirty="0"/>
              <a:t>Todos los sitios web públicamente accesibles constituyen una gigantesca </a:t>
            </a:r>
            <a:r>
              <a:rPr lang="es-GT" i="1" dirty="0" err="1"/>
              <a:t>World</a:t>
            </a:r>
            <a:r>
              <a:rPr lang="es-GT" i="1" dirty="0"/>
              <a:t> Wide Web</a:t>
            </a:r>
            <a:r>
              <a:rPr lang="es-GT" dirty="0"/>
              <a:t> de información; y un gigantesco entramado de recursos de alcance mundial.</a:t>
            </a:r>
          </a:p>
          <a:p>
            <a:r>
              <a:rPr lang="es-GT" dirty="0"/>
              <a:t>A las páginas de un sitio web se accede frecuentemente a través de un URL raíz común llamado portada, que normalmente reside en el mismo servidor físico. Los URL organizan las páginas en una jerarquía, aunque los hiperenlaces entre ellas controlan más particularmente cómo el lector percibe la estructura general y cómo el tráfico web fluye entre las diferentes partes de los sitios.</a:t>
            </a:r>
          </a:p>
          <a:p>
            <a:r>
              <a:rPr lang="es-GT" dirty="0"/>
              <a:t>Algunos sitios web requieren una subscripción para acceder a algunos o todos sus contenidos. Ejemplos de sitios con subscripción incluyen algunos sitios de noticias, sitios de juegos, foros, servicios de correo electrónico basados en web, sitios que proporcionan datos de bolsa de valores e información económica en tiempo real, etc</a:t>
            </a:r>
            <a:r>
              <a:rPr lang="es-GT" dirty="0" smtClean="0"/>
              <a:t>.</a:t>
            </a:r>
            <a:endParaRPr lang="es-GT" dirty="0"/>
          </a:p>
        </p:txBody>
      </p:sp>
      <p:sp>
        <p:nvSpPr>
          <p:cNvPr id="11" name="Rectángulo: Una sola esquina cortada 10" descr="Cuadro de énfasis de pie de página">
            <a:extLst>
              <a:ext uri="{FF2B5EF4-FFF2-40B4-BE49-F238E27FC236}">
                <a16:creationId xmlns:a16="http://schemas.microsoft.com/office/drawing/2014/main" id="{851F9C8F-B284-4FE9-A76C-49BE3BEE3853}"/>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2" name="Marcador de número de diapositiva 5">
            <a:extLst>
              <a:ext uri="{FF2B5EF4-FFF2-40B4-BE49-F238E27FC236}">
                <a16:creationId xmlns:a16="http://schemas.microsoft.com/office/drawing/2014/main"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pPr rtl="0"/>
            <a:fld id="{8C2E478F-E849-4A8C-AF1F-CBCC78A7CBFA}" type="slidenum">
              <a:rPr lang="es-ES" smtClean="0"/>
              <a:pPr rtl="0"/>
              <a:t>3</a:t>
            </a:fld>
            <a:endParaRPr lang="es-ES" dirty="0"/>
          </a:p>
        </p:txBody>
      </p:sp>
    </p:spTree>
    <p:extLst>
      <p:ext uri="{BB962C8B-B14F-4D97-AF65-F5344CB8AC3E}">
        <p14:creationId xmlns:p14="http://schemas.microsoft.com/office/powerpoint/2010/main" val="25973459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1000"/>
                                        <p:tgtEl>
                                          <p:spTgt spid="9">
                                            <p:txEl>
                                              <p:pRg st="0" end="0"/>
                                            </p:txEl>
                                          </p:spTgt>
                                        </p:tgtEl>
                                      </p:cBhvr>
                                    </p:animEffect>
                                    <p:anim calcmode="lin" valueType="num">
                                      <p:cBhvr>
                                        <p:cTn id="1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Scale>
                                      <p:cBhvr>
                                        <p:cTn id="21" dur="1000" decel="50000" fill="hold">
                                          <p:stCondLst>
                                            <p:cond delay="0"/>
                                          </p:stCondLst>
                                        </p:cTn>
                                        <p:tgtEl>
                                          <p:spTgt spid="4">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4">
                                            <p:txEl>
                                              <p:pRg st="0" end="0"/>
                                            </p:txEl>
                                          </p:spTgt>
                                        </p:tgtEl>
                                        <p:attrNameLst>
                                          <p:attrName>ppt_x</p:attrName>
                                          <p:attrName>ppt_y</p:attrName>
                                        </p:attrNameLst>
                                      </p:cBhvr>
                                    </p:animMotion>
                                    <p:animEffect transition="in" filter="fade">
                                      <p:cBhvr>
                                        <p:cTn id="23" dur="1000"/>
                                        <p:tgtEl>
                                          <p:spTgt spid="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2" presetClass="entr" presetSubtype="0"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Scale>
                                      <p:cBhvr>
                                        <p:cTn id="28" dur="1000" decel="50000" fill="hold">
                                          <p:stCondLst>
                                            <p:cond delay="0"/>
                                          </p:stCondLst>
                                        </p:cTn>
                                        <p:tgtEl>
                                          <p:spTgt spid="4">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4">
                                            <p:txEl>
                                              <p:pRg st="1" end="1"/>
                                            </p:txEl>
                                          </p:spTgt>
                                        </p:tgtEl>
                                        <p:attrNameLst>
                                          <p:attrName>ppt_x</p:attrName>
                                          <p:attrName>ppt_y</p:attrName>
                                        </p:attrNameLst>
                                      </p:cBhvr>
                                    </p:animMotion>
                                    <p:animEffect transition="in" filter="fade">
                                      <p:cBhvr>
                                        <p:cTn id="30" dur="1000"/>
                                        <p:tgtEl>
                                          <p:spTgt spid="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2"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Scale>
                                      <p:cBhvr>
                                        <p:cTn id="35" dur="1000" decel="50000" fill="hold">
                                          <p:stCondLst>
                                            <p:cond delay="0"/>
                                          </p:stCondLst>
                                        </p:cTn>
                                        <p:tgtEl>
                                          <p:spTgt spid="4">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4">
                                            <p:txEl>
                                              <p:pRg st="2" end="2"/>
                                            </p:txEl>
                                          </p:spTgt>
                                        </p:tgtEl>
                                        <p:attrNameLst>
                                          <p:attrName>ppt_x</p:attrName>
                                          <p:attrName>ppt_y</p:attrName>
                                        </p:attrNameLst>
                                      </p:cBhvr>
                                    </p:animMotion>
                                    <p:animEffect transition="in" filter="fade">
                                      <p:cBhvr>
                                        <p:cTn id="37" dur="1000"/>
                                        <p:tgtEl>
                                          <p:spTgt spid="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2" presetClass="entr" presetSubtype="0" fill="hold" grpId="0"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Scale>
                                      <p:cBhvr>
                                        <p:cTn id="42" dur="1000" decel="50000" fill="hold">
                                          <p:stCondLst>
                                            <p:cond delay="0"/>
                                          </p:stCondLst>
                                        </p:cTn>
                                        <p:tgtEl>
                                          <p:spTgt spid="4">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4">
                                            <p:txEl>
                                              <p:pRg st="3" end="3"/>
                                            </p:txEl>
                                          </p:spTgt>
                                        </p:tgtEl>
                                        <p:attrNameLst>
                                          <p:attrName>ppt_x</p:attrName>
                                          <p:attrName>ppt_y</p:attrName>
                                        </p:attrNameLst>
                                      </p:cBhvr>
                                    </p:animMotion>
                                    <p:animEffect transition="in" filter="fade">
                                      <p:cBhvr>
                                        <p:cTn id="44" dur="1000"/>
                                        <p:tgtEl>
                                          <p:spTgt spid="4">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barn(inVertical)">
                                      <p:cBhvr>
                                        <p:cTn id="4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4033542F-D085-445E-BEBE-DEE6D4F79CAD}"/>
              </a:ext>
            </a:extLst>
          </p:cNvPr>
          <p:cNvSpPr>
            <a:spLocks noGrp="1"/>
          </p:cNvSpPr>
          <p:nvPr>
            <p:ph type="body" idx="1"/>
          </p:nvPr>
        </p:nvSpPr>
        <p:spPr/>
        <p:txBody>
          <a:bodyPr rtlCol="0"/>
          <a:lstStyle/>
          <a:p>
            <a:pPr rtl="0"/>
            <a:r>
              <a:rPr lang="es-ES" dirty="0" smtClean="0"/>
              <a:t>Características de una Aplicación Híbrida</a:t>
            </a:r>
            <a:endParaRPr lang="es-ES" dirty="0"/>
          </a:p>
        </p:txBody>
      </p:sp>
      <p:sp>
        <p:nvSpPr>
          <p:cNvPr id="5" name="Marcador de contenido 4">
            <a:extLst>
              <a:ext uri="{FF2B5EF4-FFF2-40B4-BE49-F238E27FC236}">
                <a16:creationId xmlns:a16="http://schemas.microsoft.com/office/drawing/2014/main" id="{FDF153A6-0E4B-417F-85BB-FD8402B100BD}"/>
              </a:ext>
            </a:extLst>
          </p:cNvPr>
          <p:cNvSpPr>
            <a:spLocks noGrp="1"/>
          </p:cNvSpPr>
          <p:nvPr>
            <p:ph sz="half" idx="2"/>
          </p:nvPr>
        </p:nvSpPr>
        <p:spPr/>
        <p:txBody>
          <a:bodyPr rtlCol="0"/>
          <a:lstStyle/>
          <a:p>
            <a:r>
              <a:rPr lang="es-GT" dirty="0"/>
              <a:t>Uso de los recursos del dispositivo y del sistema operativo.</a:t>
            </a:r>
          </a:p>
          <a:p>
            <a:r>
              <a:rPr lang="es-GT" dirty="0"/>
              <a:t>El costo de desarrollo puede ser menor que el de una nativa.</a:t>
            </a:r>
          </a:p>
          <a:p>
            <a:r>
              <a:rPr lang="es-GT" dirty="0"/>
              <a:t>Son multiplataforma.</a:t>
            </a:r>
          </a:p>
          <a:p>
            <a:r>
              <a:rPr lang="es-GT" dirty="0"/>
              <a:t>Permite distribución a través de las tiendas de su respectiva plataforma.</a:t>
            </a:r>
          </a:p>
          <a:p>
            <a:pPr rtl="0"/>
            <a:endParaRPr lang="es-ES" dirty="0"/>
          </a:p>
        </p:txBody>
      </p:sp>
      <p:sp>
        <p:nvSpPr>
          <p:cNvPr id="6" name="Marcador de texto 5">
            <a:extLst>
              <a:ext uri="{FF2B5EF4-FFF2-40B4-BE49-F238E27FC236}">
                <a16:creationId xmlns:a16="http://schemas.microsoft.com/office/drawing/2014/main" id="{89C32B2A-F443-47DA-A5C9-E0CCEC6C2F29}"/>
              </a:ext>
            </a:extLst>
          </p:cNvPr>
          <p:cNvSpPr>
            <a:spLocks noGrp="1"/>
          </p:cNvSpPr>
          <p:nvPr>
            <p:ph type="body" idx="13"/>
          </p:nvPr>
        </p:nvSpPr>
        <p:spPr/>
        <p:txBody>
          <a:bodyPr rtlCol="0"/>
          <a:lstStyle/>
          <a:p>
            <a:pPr rtl="0"/>
            <a:r>
              <a:rPr lang="es-ES" dirty="0" smtClean="0"/>
              <a:t>Características de un Sitio Web</a:t>
            </a:r>
            <a:endParaRPr lang="es-ES" dirty="0"/>
          </a:p>
        </p:txBody>
      </p:sp>
      <p:sp>
        <p:nvSpPr>
          <p:cNvPr id="7" name="Marcador de contenido 6">
            <a:extLst>
              <a:ext uri="{FF2B5EF4-FFF2-40B4-BE49-F238E27FC236}">
                <a16:creationId xmlns:a16="http://schemas.microsoft.com/office/drawing/2014/main" id="{53DDF559-AB16-43D3-96DE-5FD6A71C1A24}"/>
              </a:ext>
            </a:extLst>
          </p:cNvPr>
          <p:cNvSpPr>
            <a:spLocks noGrp="1"/>
          </p:cNvSpPr>
          <p:nvPr>
            <p:ph sz="half" idx="14"/>
          </p:nvPr>
        </p:nvSpPr>
        <p:spPr/>
        <p:txBody>
          <a:bodyPr rtlCol="0">
            <a:normAutofit fontScale="77500" lnSpcReduction="20000"/>
          </a:bodyPr>
          <a:lstStyle/>
          <a:p>
            <a:r>
              <a:rPr lang="es-GT" dirty="0"/>
              <a:t>Contenidos de utilidad. La temática y las búsquedas deben ir acordes con el usuario final, si no, lo más seguro es que el visitante abandone la </a:t>
            </a:r>
            <a:r>
              <a:rPr lang="es-GT" b="1" dirty="0"/>
              <a:t>página</a:t>
            </a:r>
            <a:r>
              <a:rPr lang="es-GT" dirty="0"/>
              <a:t> rápidamente.</a:t>
            </a:r>
          </a:p>
          <a:p>
            <a:r>
              <a:rPr lang="es-GT" dirty="0"/>
              <a:t>Debe ser intuitivo</a:t>
            </a:r>
            <a:r>
              <a:rPr lang="es-GT" dirty="0" smtClean="0"/>
              <a:t>.</a:t>
            </a:r>
            <a:endParaRPr lang="es-GT" dirty="0"/>
          </a:p>
          <a:p>
            <a:r>
              <a:rPr lang="es-GT" dirty="0"/>
              <a:t>Diseño atractivo</a:t>
            </a:r>
            <a:r>
              <a:rPr lang="es-GT" dirty="0" smtClean="0"/>
              <a:t>.</a:t>
            </a:r>
            <a:endParaRPr lang="es-GT" dirty="0"/>
          </a:p>
          <a:p>
            <a:r>
              <a:rPr lang="es-GT" dirty="0"/>
              <a:t>Contenido bien estructurado</a:t>
            </a:r>
            <a:r>
              <a:rPr lang="es-GT" dirty="0" smtClean="0"/>
              <a:t>.</a:t>
            </a:r>
            <a:endParaRPr lang="es-GT" dirty="0"/>
          </a:p>
          <a:p>
            <a:r>
              <a:rPr lang="es-GT" dirty="0"/>
              <a:t>Importancia de la velocidad de la </a:t>
            </a:r>
            <a:r>
              <a:rPr lang="es-GT" b="1" dirty="0"/>
              <a:t>web</a:t>
            </a:r>
            <a:r>
              <a:rPr lang="es-GT" dirty="0" smtClean="0"/>
              <a:t>.</a:t>
            </a:r>
            <a:endParaRPr lang="es-GT" dirty="0"/>
          </a:p>
          <a:p>
            <a:r>
              <a:rPr lang="es-GT" dirty="0"/>
              <a:t>Información de contacto</a:t>
            </a:r>
            <a:r>
              <a:rPr lang="es-GT" dirty="0" smtClean="0"/>
              <a:t>.</a:t>
            </a:r>
            <a:endParaRPr lang="es-GT" dirty="0"/>
          </a:p>
          <a:p>
            <a:r>
              <a:rPr lang="es-GT" dirty="0"/>
              <a:t>Difusión del </a:t>
            </a:r>
            <a:r>
              <a:rPr lang="es-GT" b="1" dirty="0"/>
              <a:t>sitio </a:t>
            </a:r>
            <a:r>
              <a:rPr lang="es-GT" b="1" dirty="0" smtClean="0"/>
              <a:t>web</a:t>
            </a:r>
            <a:r>
              <a:rPr lang="es-GT" dirty="0"/>
              <a:t>.</a:t>
            </a:r>
            <a:endParaRPr lang="es-GT" dirty="0"/>
          </a:p>
          <a:p>
            <a:pPr rtl="0"/>
            <a:endParaRPr lang="es-ES" dirty="0"/>
          </a:p>
        </p:txBody>
      </p:sp>
      <p:sp>
        <p:nvSpPr>
          <p:cNvPr id="29" name="Marcador de pie de página 28">
            <a:extLst>
              <a:ext uri="{FF2B5EF4-FFF2-40B4-BE49-F238E27FC236}">
                <a16:creationId xmlns:a16="http://schemas.microsoft.com/office/drawing/2014/main" id="{8B1278D5-2C97-4CEF-8849-C9811924FBA1}"/>
              </a:ext>
            </a:extLst>
          </p:cNvPr>
          <p:cNvSpPr>
            <a:spLocks noGrp="1"/>
          </p:cNvSpPr>
          <p:nvPr>
            <p:ph type="ftr" sz="quarter" idx="16"/>
          </p:nvPr>
        </p:nvSpPr>
        <p:spPr/>
        <p:txBody>
          <a:bodyPr rtlCol="0"/>
          <a:lstStyle/>
          <a:p>
            <a:pPr rtl="0"/>
            <a:endParaRPr lang="es-ES" dirty="0"/>
          </a:p>
        </p:txBody>
      </p:sp>
      <p:sp>
        <p:nvSpPr>
          <p:cNvPr id="30" name="Marcador de número de diapositiva 29">
            <a:extLst>
              <a:ext uri="{FF2B5EF4-FFF2-40B4-BE49-F238E27FC236}">
                <a16:creationId xmlns:a16="http://schemas.microsoft.com/office/drawing/2014/main" id="{2F6ECD0F-66E9-4D96-8436-105A25A341A2}"/>
              </a:ext>
            </a:extLst>
          </p:cNvPr>
          <p:cNvSpPr>
            <a:spLocks noGrp="1"/>
          </p:cNvSpPr>
          <p:nvPr>
            <p:ph type="sldNum" sz="quarter" idx="17"/>
          </p:nvPr>
        </p:nvSpPr>
        <p:spPr/>
        <p:txBody>
          <a:bodyPr rtlCol="0"/>
          <a:lstStyle/>
          <a:p>
            <a:pPr rtl="0"/>
            <a:fld id="{8C2E478F-E849-4A8C-AF1F-CBCC78A7CBFA}" type="slidenum">
              <a:rPr lang="es-ES" smtClean="0"/>
              <a:pPr rtl="0"/>
              <a:t>4</a:t>
            </a:fld>
            <a:endParaRPr lang="es-ES" dirty="0"/>
          </a:p>
        </p:txBody>
      </p:sp>
      <p:sp>
        <p:nvSpPr>
          <p:cNvPr id="9" name="Título 37" hidden="1">
            <a:extLst>
              <a:ext uri="{FF2B5EF4-FFF2-40B4-BE49-F238E27FC236}">
                <a16:creationId xmlns:a16="http://schemas.microsoft.com/office/drawing/2014/main" id="{4C646910-F4B3-42FF-94CF-BEAFDD606400}"/>
              </a:ext>
            </a:extLst>
          </p:cNvPr>
          <p:cNvSpPr>
            <a:spLocks noGrp="1"/>
          </p:cNvSpPr>
          <p:nvPr>
            <p:ph type="title"/>
          </p:nvPr>
        </p:nvSpPr>
        <p:spPr>
          <a:xfrm>
            <a:off x="595884" y="0"/>
            <a:ext cx="3605998" cy="1188720"/>
          </a:xfrm>
        </p:spPr>
        <p:txBody>
          <a:bodyPr rtlCol="0"/>
          <a:lstStyle/>
          <a:p>
            <a:r>
              <a:rPr lang="es-ES" dirty="0"/>
              <a:t>TÍTULO</a:t>
            </a:r>
            <a:endParaRPr lang="es" dirty="0"/>
          </a:p>
        </p:txBody>
      </p:sp>
      <p:pic>
        <p:nvPicPr>
          <p:cNvPr id="11" name="Marcador de posición de imagen 10"/>
          <p:cNvPicPr>
            <a:picLocks noGrp="1" noChangeAspect="1"/>
          </p:cNvPicPr>
          <p:nvPr>
            <p:ph type="pic" sz="quarter" idx="15"/>
          </p:nvPr>
        </p:nvPicPr>
        <p:blipFill>
          <a:blip r:embed="rId3"/>
          <a:srcRect t="7996" b="7996"/>
          <a:stretch>
            <a:fillRect/>
          </a:stretch>
        </p:blipFill>
        <p:spPr>
          <a:prstGeom prst="rect">
            <a:avLst/>
          </a:prstGeom>
        </p:spPr>
      </p:pic>
    </p:spTree>
    <p:extLst>
      <p:ext uri="{BB962C8B-B14F-4D97-AF65-F5344CB8AC3E}">
        <p14:creationId xmlns:p14="http://schemas.microsoft.com/office/powerpoint/2010/main" val="3174381467"/>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0" presetClass="entr" presetSubtype="0" decel="10000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p:cTn id="12" dur="1000" fill="hold"/>
                                        <p:tgtEl>
                                          <p:spTgt spid="5">
                                            <p:txEl>
                                              <p:pRg st="0" end="0"/>
                                            </p:txEl>
                                          </p:spTgt>
                                        </p:tgtEl>
                                        <p:attrNameLst>
                                          <p:attrName>ppt_w</p:attrName>
                                        </p:attrNameLst>
                                      </p:cBhvr>
                                      <p:tavLst>
                                        <p:tav tm="0">
                                          <p:val>
                                            <p:strVal val="#ppt_w+.3"/>
                                          </p:val>
                                        </p:tav>
                                        <p:tav tm="100000">
                                          <p:val>
                                            <p:strVal val="#ppt_w"/>
                                          </p:val>
                                        </p:tav>
                                      </p:tavLst>
                                    </p:anim>
                                    <p:anim calcmode="lin" valueType="num">
                                      <p:cBhvr>
                                        <p:cTn id="13"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0" presetClass="entr" presetSubtype="0" decel="10000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p:cTn id="19" dur="1000" fill="hold"/>
                                        <p:tgtEl>
                                          <p:spTgt spid="5">
                                            <p:txEl>
                                              <p:pRg st="1" end="1"/>
                                            </p:txEl>
                                          </p:spTgt>
                                        </p:tgtEl>
                                        <p:attrNameLst>
                                          <p:attrName>ppt_w</p:attrName>
                                        </p:attrNameLst>
                                      </p:cBhvr>
                                      <p:tavLst>
                                        <p:tav tm="0">
                                          <p:val>
                                            <p:strVal val="#ppt_w+.3"/>
                                          </p:val>
                                        </p:tav>
                                        <p:tav tm="100000">
                                          <p:val>
                                            <p:strVal val="#ppt_w"/>
                                          </p:val>
                                        </p:tav>
                                      </p:tavLst>
                                    </p:anim>
                                    <p:anim calcmode="lin" valueType="num">
                                      <p:cBhvr>
                                        <p:cTn id="20" dur="1000" fill="hold"/>
                                        <p:tgtEl>
                                          <p:spTgt spid="5">
                                            <p:txEl>
                                              <p:pRg st="1" end="1"/>
                                            </p:txEl>
                                          </p:spTgt>
                                        </p:tgtEl>
                                        <p:attrNameLst>
                                          <p:attrName>ppt_h</p:attrName>
                                        </p:attrNameLst>
                                      </p:cBhvr>
                                      <p:tavLst>
                                        <p:tav tm="0">
                                          <p:val>
                                            <p:strVal val="#ppt_h"/>
                                          </p:val>
                                        </p:tav>
                                        <p:tav tm="100000">
                                          <p:val>
                                            <p:strVal val="#ppt_h"/>
                                          </p:val>
                                        </p:tav>
                                      </p:tavLst>
                                    </p:anim>
                                    <p:animEffect transition="in" filter="fade">
                                      <p:cBhvr>
                                        <p:cTn id="21" dur="1000"/>
                                        <p:tgtEl>
                                          <p:spTgt spid="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0" presetClass="entr" presetSubtype="0" decel="100000" fill="hold" grpId="0"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p:cTn id="26" dur="1000" fill="hold"/>
                                        <p:tgtEl>
                                          <p:spTgt spid="5">
                                            <p:txEl>
                                              <p:pRg st="2" end="2"/>
                                            </p:txEl>
                                          </p:spTgt>
                                        </p:tgtEl>
                                        <p:attrNameLst>
                                          <p:attrName>ppt_w</p:attrName>
                                        </p:attrNameLst>
                                      </p:cBhvr>
                                      <p:tavLst>
                                        <p:tav tm="0">
                                          <p:val>
                                            <p:strVal val="#ppt_w+.3"/>
                                          </p:val>
                                        </p:tav>
                                        <p:tav tm="100000">
                                          <p:val>
                                            <p:strVal val="#ppt_w"/>
                                          </p:val>
                                        </p:tav>
                                      </p:tavLst>
                                    </p:anim>
                                    <p:anim calcmode="lin" valueType="num">
                                      <p:cBhvr>
                                        <p:cTn id="27" dur="1000" fill="hold"/>
                                        <p:tgtEl>
                                          <p:spTgt spid="5">
                                            <p:txEl>
                                              <p:pRg st="2" end="2"/>
                                            </p:txEl>
                                          </p:spTgt>
                                        </p:tgtEl>
                                        <p:attrNameLst>
                                          <p:attrName>ppt_h</p:attrName>
                                        </p:attrNameLst>
                                      </p:cBhvr>
                                      <p:tavLst>
                                        <p:tav tm="0">
                                          <p:val>
                                            <p:strVal val="#ppt_h"/>
                                          </p:val>
                                        </p:tav>
                                        <p:tav tm="100000">
                                          <p:val>
                                            <p:strVal val="#ppt_h"/>
                                          </p:val>
                                        </p:tav>
                                      </p:tavLst>
                                    </p:anim>
                                    <p:animEffect transition="in" filter="fade">
                                      <p:cBhvr>
                                        <p:cTn id="28" dur="1000"/>
                                        <p:tgtEl>
                                          <p:spTgt spid="5">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0" presetClass="entr" presetSubtype="0" decel="100000" fill="hold" grpId="0"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 calcmode="lin" valueType="num">
                                      <p:cBhvr>
                                        <p:cTn id="33" dur="1000" fill="hold"/>
                                        <p:tgtEl>
                                          <p:spTgt spid="5">
                                            <p:txEl>
                                              <p:pRg st="3" end="3"/>
                                            </p:txEl>
                                          </p:spTgt>
                                        </p:tgtEl>
                                        <p:attrNameLst>
                                          <p:attrName>ppt_w</p:attrName>
                                        </p:attrNameLst>
                                      </p:cBhvr>
                                      <p:tavLst>
                                        <p:tav tm="0">
                                          <p:val>
                                            <p:strVal val="#ppt_w+.3"/>
                                          </p:val>
                                        </p:tav>
                                        <p:tav tm="100000">
                                          <p:val>
                                            <p:strVal val="#ppt_w"/>
                                          </p:val>
                                        </p:tav>
                                      </p:tavLst>
                                    </p:anim>
                                    <p:anim calcmode="lin" valueType="num">
                                      <p:cBhvr>
                                        <p:cTn id="34" dur="1000" fill="hold"/>
                                        <p:tgtEl>
                                          <p:spTgt spid="5">
                                            <p:txEl>
                                              <p:pRg st="3" end="3"/>
                                            </p:txEl>
                                          </p:spTgt>
                                        </p:tgtEl>
                                        <p:attrNameLst>
                                          <p:attrName>ppt_h</p:attrName>
                                        </p:attrNameLst>
                                      </p:cBhvr>
                                      <p:tavLst>
                                        <p:tav tm="0">
                                          <p:val>
                                            <p:strVal val="#ppt_h"/>
                                          </p:val>
                                        </p:tav>
                                        <p:tav tm="100000">
                                          <p:val>
                                            <p:strVal val="#ppt_h"/>
                                          </p:val>
                                        </p:tav>
                                      </p:tavLst>
                                    </p:anim>
                                    <p:animEffect transition="in" filter="fade">
                                      <p:cBhvr>
                                        <p:cTn id="35" dur="1000"/>
                                        <p:tgtEl>
                                          <p:spTgt spid="5">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animEffect transition="in" filter="barn(inVertical)">
                                      <p:cBhvr>
                                        <p:cTn id="40" dur="500"/>
                                        <p:tgtEl>
                                          <p:spTgt spid="6">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7">
                                            <p:txEl>
                                              <p:pRg st="0" end="0"/>
                                            </p:txEl>
                                          </p:spTgt>
                                        </p:tgtEl>
                                        <p:attrNameLst>
                                          <p:attrName>style.visibility</p:attrName>
                                        </p:attrNameLst>
                                      </p:cBhvr>
                                      <p:to>
                                        <p:strVal val="visible"/>
                                      </p:to>
                                    </p:set>
                                    <p:anim calcmode="lin" valueType="num">
                                      <p:cBhvr>
                                        <p:cTn id="45"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46"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47" dur="500"/>
                                        <p:tgtEl>
                                          <p:spTgt spid="7">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7">
                                            <p:txEl>
                                              <p:pRg st="1" end="1"/>
                                            </p:txEl>
                                          </p:spTgt>
                                        </p:tgtEl>
                                        <p:attrNameLst>
                                          <p:attrName>style.visibility</p:attrName>
                                        </p:attrNameLst>
                                      </p:cBhvr>
                                      <p:to>
                                        <p:strVal val="visible"/>
                                      </p:to>
                                    </p:set>
                                    <p:anim calcmode="lin" valueType="num">
                                      <p:cBhvr>
                                        <p:cTn id="52"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53"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54" dur="500"/>
                                        <p:tgtEl>
                                          <p:spTgt spid="7">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7">
                                            <p:txEl>
                                              <p:pRg st="2" end="2"/>
                                            </p:txEl>
                                          </p:spTgt>
                                        </p:tgtEl>
                                        <p:attrNameLst>
                                          <p:attrName>style.visibility</p:attrName>
                                        </p:attrNameLst>
                                      </p:cBhvr>
                                      <p:to>
                                        <p:strVal val="visible"/>
                                      </p:to>
                                    </p:set>
                                    <p:anim calcmode="lin" valueType="num">
                                      <p:cBhvr>
                                        <p:cTn id="59"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60"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61" dur="500"/>
                                        <p:tgtEl>
                                          <p:spTgt spid="7">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7">
                                            <p:txEl>
                                              <p:pRg st="3" end="3"/>
                                            </p:txEl>
                                          </p:spTgt>
                                        </p:tgtEl>
                                        <p:attrNameLst>
                                          <p:attrName>style.visibility</p:attrName>
                                        </p:attrNameLst>
                                      </p:cBhvr>
                                      <p:to>
                                        <p:strVal val="visible"/>
                                      </p:to>
                                    </p:set>
                                    <p:anim calcmode="lin" valueType="num">
                                      <p:cBhvr>
                                        <p:cTn id="66"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67"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68" dur="500"/>
                                        <p:tgtEl>
                                          <p:spTgt spid="7">
                                            <p:txEl>
                                              <p:pRg st="3" end="3"/>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7">
                                            <p:txEl>
                                              <p:pRg st="4" end="4"/>
                                            </p:txEl>
                                          </p:spTgt>
                                        </p:tgtEl>
                                        <p:attrNameLst>
                                          <p:attrName>style.visibility</p:attrName>
                                        </p:attrNameLst>
                                      </p:cBhvr>
                                      <p:to>
                                        <p:strVal val="visible"/>
                                      </p:to>
                                    </p:set>
                                    <p:anim calcmode="lin" valueType="num">
                                      <p:cBhvr>
                                        <p:cTn id="73"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74"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75" dur="500"/>
                                        <p:tgtEl>
                                          <p:spTgt spid="7">
                                            <p:txEl>
                                              <p:pRg st="4" end="4"/>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7">
                                            <p:txEl>
                                              <p:pRg st="5" end="5"/>
                                            </p:txEl>
                                          </p:spTgt>
                                        </p:tgtEl>
                                        <p:attrNameLst>
                                          <p:attrName>style.visibility</p:attrName>
                                        </p:attrNameLst>
                                      </p:cBhvr>
                                      <p:to>
                                        <p:strVal val="visible"/>
                                      </p:to>
                                    </p:set>
                                    <p:anim calcmode="lin" valueType="num">
                                      <p:cBhvr>
                                        <p:cTn id="80" dur="500" fill="hold"/>
                                        <p:tgtEl>
                                          <p:spTgt spid="7">
                                            <p:txEl>
                                              <p:pRg st="5" end="5"/>
                                            </p:txEl>
                                          </p:spTgt>
                                        </p:tgtEl>
                                        <p:attrNameLst>
                                          <p:attrName>ppt_w</p:attrName>
                                        </p:attrNameLst>
                                      </p:cBhvr>
                                      <p:tavLst>
                                        <p:tav tm="0">
                                          <p:val>
                                            <p:fltVal val="0"/>
                                          </p:val>
                                        </p:tav>
                                        <p:tav tm="100000">
                                          <p:val>
                                            <p:strVal val="#ppt_w"/>
                                          </p:val>
                                        </p:tav>
                                      </p:tavLst>
                                    </p:anim>
                                    <p:anim calcmode="lin" valueType="num">
                                      <p:cBhvr>
                                        <p:cTn id="81" dur="500" fill="hold"/>
                                        <p:tgtEl>
                                          <p:spTgt spid="7">
                                            <p:txEl>
                                              <p:pRg st="5" end="5"/>
                                            </p:txEl>
                                          </p:spTgt>
                                        </p:tgtEl>
                                        <p:attrNameLst>
                                          <p:attrName>ppt_h</p:attrName>
                                        </p:attrNameLst>
                                      </p:cBhvr>
                                      <p:tavLst>
                                        <p:tav tm="0">
                                          <p:val>
                                            <p:fltVal val="0"/>
                                          </p:val>
                                        </p:tav>
                                        <p:tav tm="100000">
                                          <p:val>
                                            <p:strVal val="#ppt_h"/>
                                          </p:val>
                                        </p:tav>
                                      </p:tavLst>
                                    </p:anim>
                                    <p:animEffect transition="in" filter="fade">
                                      <p:cBhvr>
                                        <p:cTn id="82" dur="500"/>
                                        <p:tgtEl>
                                          <p:spTgt spid="7">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grpId="0" nodeType="clickEffect">
                                  <p:stCondLst>
                                    <p:cond delay="0"/>
                                  </p:stCondLst>
                                  <p:childTnLst>
                                    <p:set>
                                      <p:cBhvr>
                                        <p:cTn id="86" dur="1" fill="hold">
                                          <p:stCondLst>
                                            <p:cond delay="0"/>
                                          </p:stCondLst>
                                        </p:cTn>
                                        <p:tgtEl>
                                          <p:spTgt spid="7">
                                            <p:txEl>
                                              <p:pRg st="6" end="6"/>
                                            </p:txEl>
                                          </p:spTgt>
                                        </p:tgtEl>
                                        <p:attrNameLst>
                                          <p:attrName>style.visibility</p:attrName>
                                        </p:attrNameLst>
                                      </p:cBhvr>
                                      <p:to>
                                        <p:strVal val="visible"/>
                                      </p:to>
                                    </p:set>
                                    <p:anim calcmode="lin" valueType="num">
                                      <p:cBhvr>
                                        <p:cTn id="87" dur="500" fill="hold"/>
                                        <p:tgtEl>
                                          <p:spTgt spid="7">
                                            <p:txEl>
                                              <p:pRg st="6" end="6"/>
                                            </p:txEl>
                                          </p:spTgt>
                                        </p:tgtEl>
                                        <p:attrNameLst>
                                          <p:attrName>ppt_w</p:attrName>
                                        </p:attrNameLst>
                                      </p:cBhvr>
                                      <p:tavLst>
                                        <p:tav tm="0">
                                          <p:val>
                                            <p:fltVal val="0"/>
                                          </p:val>
                                        </p:tav>
                                        <p:tav tm="100000">
                                          <p:val>
                                            <p:strVal val="#ppt_w"/>
                                          </p:val>
                                        </p:tav>
                                      </p:tavLst>
                                    </p:anim>
                                    <p:anim calcmode="lin" valueType="num">
                                      <p:cBhvr>
                                        <p:cTn id="88" dur="500" fill="hold"/>
                                        <p:tgtEl>
                                          <p:spTgt spid="7">
                                            <p:txEl>
                                              <p:pRg st="6" end="6"/>
                                            </p:txEl>
                                          </p:spTgt>
                                        </p:tgtEl>
                                        <p:attrNameLst>
                                          <p:attrName>ppt_h</p:attrName>
                                        </p:attrNameLst>
                                      </p:cBhvr>
                                      <p:tavLst>
                                        <p:tav tm="0">
                                          <p:val>
                                            <p:fltVal val="0"/>
                                          </p:val>
                                        </p:tav>
                                        <p:tav tm="100000">
                                          <p:val>
                                            <p:strVal val="#ppt_h"/>
                                          </p:val>
                                        </p:tav>
                                      </p:tavLst>
                                    </p:anim>
                                    <p:animEffect transition="in" filter="fade">
                                      <p:cBhvr>
                                        <p:cTn id="89" dur="500"/>
                                        <p:tgtEl>
                                          <p:spTgt spid="7">
                                            <p:txEl>
                                              <p:pRg st="6" end="6"/>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3" presetClass="entr" presetSubtype="16" fill="hold" nodeType="clickEffect">
                                  <p:stCondLst>
                                    <p:cond delay="0"/>
                                  </p:stCondLst>
                                  <p:childTnLst>
                                    <p:set>
                                      <p:cBhvr>
                                        <p:cTn id="93" dur="1" fill="hold">
                                          <p:stCondLst>
                                            <p:cond delay="0"/>
                                          </p:stCondLst>
                                        </p:cTn>
                                        <p:tgtEl>
                                          <p:spTgt spid="11"/>
                                        </p:tgtEl>
                                        <p:attrNameLst>
                                          <p:attrName>style.visibility</p:attrName>
                                        </p:attrNameLst>
                                      </p:cBhvr>
                                      <p:to>
                                        <p:strVal val="visible"/>
                                      </p:to>
                                    </p:set>
                                    <p:animEffect transition="in" filter="plus(in)">
                                      <p:cBhvr>
                                        <p:cTn id="94"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build="p"/>
      <p:bldP spid="6" grpId="0" uiExpand="1" build="p"/>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Marcador de posición de imagen 4" descr="imagen abstracta" title="imagen abstracta">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16" name="Rectángulo 15">
            <a:extLst>
              <a:ext uri="{FF2B5EF4-FFF2-40B4-BE49-F238E27FC236}">
                <a16:creationId xmlns:a16="http://schemas.microsoft.com/office/drawing/2014/main" id="{4273BD65-CFF3-40DD-939C-97A942BD80EE}"/>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s-ES" dirty="0"/>
              <a:t>2</a:t>
            </a:r>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r>
              <a:rPr lang="es-ES" dirty="0"/>
              <a:t>+</a:t>
            </a:r>
          </a:p>
          <a:p>
            <a:pPr algn="ctr" rtl="0"/>
            <a:endParaRPr lang="es-ES" dirty="0"/>
          </a:p>
        </p:txBody>
      </p:sp>
      <p:grpSp>
        <p:nvGrpSpPr>
          <p:cNvPr id="40" name="Grupo 39" descr="Cuadrados de énfasis: forma abierta negra oscura, bloque sombreado verde y bloque blanco con el marcador de posición de texto.">
            <a:extLst>
              <a:ext uri="{FF2B5EF4-FFF2-40B4-BE49-F238E27FC236}">
                <a16:creationId xmlns:a16="http://schemas.microsoft.com/office/drawing/2014/main" id="{11BEC607-8474-408E-A7AC-48A065F31B63}"/>
              </a:ext>
            </a:extLst>
          </p:cNvPr>
          <p:cNvGrpSpPr/>
          <p:nvPr/>
        </p:nvGrpSpPr>
        <p:grpSpPr>
          <a:xfrm flipH="1">
            <a:off x="2076202" y="1374276"/>
            <a:ext cx="7324426" cy="3883523"/>
            <a:chOff x="252031" y="-22763"/>
            <a:chExt cx="7324426" cy="7269964"/>
          </a:xfrm>
        </p:grpSpPr>
        <p:sp>
          <p:nvSpPr>
            <p:cNvPr id="42" name="Rectángulo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s-ES" dirty="0"/>
                <a:t>2</a:t>
              </a:r>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endParaRPr lang="es-ES" dirty="0"/>
            </a:p>
            <a:p>
              <a:pPr algn="ctr" rtl="0"/>
              <a:r>
                <a:rPr lang="es-ES" dirty="0"/>
                <a:t>+</a:t>
              </a:r>
            </a:p>
            <a:p>
              <a:pPr algn="ctr" rtl="0"/>
              <a:endParaRPr lang="es-ES" dirty="0"/>
            </a:p>
          </p:txBody>
        </p:sp>
        <p:sp>
          <p:nvSpPr>
            <p:cNvPr id="41" name="Rectángulo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43" name="Rectángulo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sp>
        <p:nvSpPr>
          <p:cNvPr id="6" name="Título 5">
            <a:extLst>
              <a:ext uri="{FF2B5EF4-FFF2-40B4-BE49-F238E27FC236}">
                <a16:creationId xmlns:a16="http://schemas.microsoft.com/office/drawing/2014/main" id="{7E0E8055-17FA-43CE-9F03-E712F496B7CF}"/>
              </a:ext>
            </a:extLst>
          </p:cNvPr>
          <p:cNvSpPr>
            <a:spLocks noGrp="1"/>
          </p:cNvSpPr>
          <p:nvPr>
            <p:ph type="ctrTitle"/>
          </p:nvPr>
        </p:nvSpPr>
        <p:spPr/>
        <p:txBody>
          <a:bodyPr rtlCol="0" anchor="ctr"/>
          <a:lstStyle/>
          <a:p>
            <a:pPr rtl="0"/>
            <a:r>
              <a:rPr lang="es-ES" dirty="0" smtClean="0"/>
              <a:t>Gracias por su atención</a:t>
            </a:r>
            <a:endParaRPr lang="es-ES" dirty="0"/>
          </a:p>
        </p:txBody>
      </p:sp>
      <p:sp>
        <p:nvSpPr>
          <p:cNvPr id="23" name="Subtítulo 22">
            <a:extLst>
              <a:ext uri="{FF2B5EF4-FFF2-40B4-BE49-F238E27FC236}">
                <a16:creationId xmlns:a16="http://schemas.microsoft.com/office/drawing/2014/main" id="{9FDCAA0A-980E-4E01-8FDA-B5368F0910FD}"/>
              </a:ext>
            </a:extLst>
          </p:cNvPr>
          <p:cNvSpPr>
            <a:spLocks noGrp="1"/>
          </p:cNvSpPr>
          <p:nvPr>
            <p:ph type="subTitle" idx="1"/>
          </p:nvPr>
        </p:nvSpPr>
        <p:spPr/>
        <p:txBody>
          <a:bodyPr rtlCol="0"/>
          <a:lstStyle/>
          <a:p>
            <a:pPr rtl="0"/>
            <a:endParaRPr lang="es-ES" dirty="0"/>
          </a:p>
        </p:txBody>
      </p:sp>
      <p:sp>
        <p:nvSpPr>
          <p:cNvPr id="29" name="Rectángulo: Una sola esquina cortada 28" descr="Cuadrado de énfasis de pie de página">
            <a:extLst>
              <a:ext uri="{FF2B5EF4-FFF2-40B4-BE49-F238E27FC236}">
                <a16:creationId xmlns:a16="http://schemas.microsoft.com/office/drawing/2014/main" id="{E01195D9-1845-4282-BE5B-F6B840BE40E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30" name="Marcador de número de diapositiva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pPr rtl="0"/>
            <a:fld id="{8C2E478F-E849-4A8C-AF1F-CBCC78A7CBFA}" type="slidenum">
              <a:rPr lang="es-ES" smtClean="0"/>
              <a:pPr rtl="0"/>
              <a:t>5</a:t>
            </a:fld>
            <a:endParaRPr lang="es-ES" dirty="0"/>
          </a:p>
        </p:txBody>
      </p:sp>
    </p:spTree>
    <p:extLst>
      <p:ext uri="{BB962C8B-B14F-4D97-AF65-F5344CB8AC3E}">
        <p14:creationId xmlns:p14="http://schemas.microsoft.com/office/powerpoint/2010/main" val="20707891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Tema de Offic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538_TF56051434.potx" id="{312281FD-BAB6-4831-B236-482C8263816A}" vid="{BE7EB3F2-74E9-4535-BFD1-74C80993768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Presentación moderna clara</Template>
  <TotalTime>0</TotalTime>
  <Words>138</Words>
  <Application>Microsoft Office PowerPoint</Application>
  <PresentationFormat>Panorámica</PresentationFormat>
  <Paragraphs>438</Paragraphs>
  <Slides>5</Slides>
  <Notes>5</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Calibri</vt:lpstr>
      <vt:lpstr>Tema de Office</vt:lpstr>
      <vt:lpstr>Aplicaciones Hibridas Y Sitios Web</vt:lpstr>
      <vt:lpstr>Aplicaciones Hibridas</vt:lpstr>
      <vt:lpstr>Sitios web</vt:lpstr>
      <vt:lpstr>TÍTULO</vt:lpstr>
      <vt:lpstr>Gracias por su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2019-05-30T13:47:49Z</dcterms:created>
  <dcterms:modified xsi:type="dcterms:W3CDTF">2019-05-30T14:17:26Z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2018-08-01T18:32:06.5268786Z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