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3b4e6b2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3b4e6b2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e33b4e6b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e33b4e6b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e33b4e6b2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e33b4e6b2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e33b4e6b2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e33b4e6b2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e33b4e6b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e33b4e6b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33b4e6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33b4e6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e33b4e6b2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e33b4e6b2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33b4e6b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33b4e6b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e33b4e6b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e33b4e6b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717625"/>
            <a:ext cx="5017500" cy="22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Universidad Nacional Autónoma de México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Facultad de ingeniería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Cómputo Móvil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Gustavo Herrera Cordero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Ulises Gutiérrez Alcibar </a:t>
            </a:r>
            <a:endParaRPr sz="2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FluKet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50" y="821800"/>
            <a:ext cx="1107800" cy="11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4807450" y="1567550"/>
            <a:ext cx="3892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500"/>
              <a:t>Una vez publicado el producto correctamente, se nos mostrará la siguiente pantalla, la cual cuenta con un botón inferior derecho, para poder regresar a la opción de comprar o vender.</a:t>
            </a:r>
            <a:endParaRPr sz="15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50" y="520130"/>
            <a:ext cx="2943133" cy="42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83100" y="1782250"/>
            <a:ext cx="525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¿Qué es Fluket?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Es una aplicación con el propósito de satisfacer y facilitar, la búsqueda y publicación de productos de distintas categorías. </a:t>
            </a:r>
            <a:endParaRPr sz="14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24" y="1701750"/>
            <a:ext cx="2085625" cy="22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406050" y="244375"/>
            <a:ext cx="2063400" cy="3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4350050" y="1512250"/>
            <a:ext cx="4145100" cy="14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Una vez iniciada la aplicación “Fluket”, nos encontraremos con un login para poder acceder.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424" y="438450"/>
            <a:ext cx="2730525" cy="44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5409525" y="39050"/>
            <a:ext cx="1718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4275350" y="1231500"/>
            <a:ext cx="4499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Una vez que hayamos accedido correctamente, se mostrará la siguiente pantalla, en la cual nos dara la opcion de poder comprar o vender un producto.</a:t>
            </a:r>
            <a:endParaRPr sz="16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450" y="897138"/>
            <a:ext cx="2522775" cy="371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4350050" y="1567550"/>
            <a:ext cx="398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500"/>
              <a:t>Si lo que queremos es comprar, nos mostrará la siguiente pantalla, en la cual se encuentran todos los productos disponibles.</a:t>
            </a:r>
            <a:endParaRPr sz="1500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375" y="457425"/>
            <a:ext cx="2894650" cy="43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4368600" y="1567550"/>
            <a:ext cx="41448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Cuando accedemos a cualquier producto disponible, se muestra una pantalla similar, con el nombre del producto, imagen de referencia, algunas características y su precio 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Además de un botón en la parte inferior si queremos proceder a comprar.</a:t>
            </a:r>
            <a:endParaRPr sz="15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900" y="393750"/>
            <a:ext cx="2864900" cy="422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4396700" y="1567550"/>
            <a:ext cx="3939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Una vez presionado el botón de comprar se muestra la siguiente pantalla, en la cual tenemos la opción de poder elegir el producto en la barra.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Para poder proceder a hacer el pedido con el botón inferior.  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00" y="591844"/>
            <a:ext cx="3012950" cy="427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4359300" y="1782250"/>
            <a:ext cx="3977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dirty="0"/>
              <a:t>Cuando procedemos hacer nuestro pedido y presionamos el botón “hacer pedido”.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 dirty="0"/>
              <a:t>Nos mandara a la aplicación de WhatsApp para poder contactarse y de esta forma enviar nuestro pedido.</a:t>
            </a:r>
            <a:endParaRPr sz="1500" dirty="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25" y="560100"/>
            <a:ext cx="2893201" cy="43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4406050" y="1567550"/>
            <a:ext cx="4172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Si presionamos en el icono  “Vender”, se nos mostrará el siguiente formulario el siguiente formulario, el cual deberemos llenar apropiadamente.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El cual cuenta con un botón para poder publicar en la parte inferior.</a:t>
            </a:r>
            <a:endParaRPr sz="15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25" y="522750"/>
            <a:ext cx="3043275" cy="4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Presentación en pantalla (16:9)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Universidad Nacional Autónoma de México Facultad de ingeniería  Cómputo Móvil Gustavo Herrera Cordero Ulises Gutiérrez Alcibar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Autónoma de México Facultad de ingeniería  Cómputo Móvil Gustavo Herrera Cordero Ulises Gutiérrez Alcibar </dc:title>
  <cp:lastModifiedBy>Gus Herrera</cp:lastModifiedBy>
  <cp:revision>1</cp:revision>
  <dcterms:modified xsi:type="dcterms:W3CDTF">2022-01-14T01:14:33Z</dcterms:modified>
</cp:coreProperties>
</file>