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19BC-4EAE-522E-0E75-765F8ED63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8B52BD-F019-E908-FA23-2636FB71F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DF69E-5947-C660-6778-1CE69683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9BC-F05C-45B4-8E68-68E10B118A6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D7C2E-A92F-F746-F1AC-F0BB5DFB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060AE-0420-708D-D27F-E1095E6F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4C7-C924-4BEE-9F1C-DF6B24F64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069A8-168B-E7D5-C9A2-03881696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DE140-7656-FBDF-5473-08E2E19A5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0FD5BE-AB39-7820-507B-75FB5C3B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9BC-F05C-45B4-8E68-68E10B118A6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3CBBB-3F16-94E2-3CE4-A5CF7201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40D45-AE58-EA2D-A6C9-4BA3091D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4C7-C924-4BEE-9F1C-DF6B24F64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2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65507-132B-7D62-0051-EA9FA6DAA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64312A-1675-16E8-CD5E-743266D42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1AF8D-1681-C340-6A78-0E956022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9BC-F05C-45B4-8E68-68E10B118A6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68CB4-06BA-32FE-4409-F6C53DF0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148E11-0C3C-2024-DAC8-83FE5965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4C7-C924-4BEE-9F1C-DF6B24F64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6A484-058E-EE74-56CB-DF6E18B2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5C049-58C7-8C07-6EFF-64DB4FEC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0C1C7C-FF8F-BBF2-AD99-27CF8589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9BC-F05C-45B4-8E68-68E10B118A6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8C98F-221B-828E-4E58-24DB685E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F3C9-625A-980C-1E0D-5C086A4F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4C7-C924-4BEE-9F1C-DF6B24F64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0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D1984-2254-6F49-A413-B79E3396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530D29-25CF-35A1-A18F-F9AE83BF0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CD20E-00A5-A0D7-9A1B-CD370CEA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9BC-F05C-45B4-8E68-68E10B118A6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ED2F7-FBCC-B194-7D33-9F01710F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C561F8-5378-D7FF-2F3B-E8BE47C5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4C7-C924-4BEE-9F1C-DF6B24F64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FCFE7-C2DE-9A8D-79ED-39B84F10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CA718-9470-167D-DB09-477081221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C47F54-29D9-F287-3718-A0E19238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B9F435-065A-24CD-54B1-22F328FB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9BC-F05C-45B4-8E68-68E10B118A6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644967-F6B0-B382-8E3C-C99C6FFF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E6085D-0F92-43E1-B2AF-4572C0A1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4C7-C924-4BEE-9F1C-DF6B24F64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9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9F01E-3CEE-0C61-F6E4-AB8D4C68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89F13A-06D5-18E0-3615-F26C1DB9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ADF0D1-252D-AFCD-6B90-378251E4C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00E3BB-48AC-AB21-E376-F5F10C3D4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D43BF-CDEB-B3A5-6F81-46302965E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82697E-314D-92FC-1122-3E0386DE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9BC-F05C-45B4-8E68-68E10B118A6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CD7157-789D-AEB1-D2FE-05D895C9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9471C6-8FBB-A739-6A1F-F6821562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4C7-C924-4BEE-9F1C-DF6B24F64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0A176-B435-737A-7A60-4F31B822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D0859E-B313-23F7-8E1D-87FC8E1B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9BC-F05C-45B4-8E68-68E10B118A6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CED3F3-09CA-BF13-7815-92A3CF4D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DA8045-723F-96E7-CD7F-FF551F72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4C7-C924-4BEE-9F1C-DF6B24F64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82A3E3-6F7B-2A7C-C9E5-7B4EC3BE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9BC-F05C-45B4-8E68-68E10B118A6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B5F648-0314-D94A-8C80-0A4DECF5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3C21D6-E6DE-5749-A586-14B89D1B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4C7-C924-4BEE-9F1C-DF6B24F64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3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4A97A-2158-643F-3693-96AFE5AE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2804F-0649-F318-A0A2-91486BF3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66D7AF-4069-1EAB-20CA-3BD0816FD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C35EDC-D938-AB09-D97E-51B1EA6A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9BC-F05C-45B4-8E68-68E10B118A6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2BB206-5C76-6A8C-F2E5-4DDDD83A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36F01-B29E-02A4-88A0-B1FBEDA7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4C7-C924-4BEE-9F1C-DF6B24F64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A880E-77C2-C3EC-33B9-2BEE7E98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1B4CA2-53F2-4DE0-9955-687CEA93B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ADC7A4-331C-E2B4-E959-5C7AC892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FD1D15-B255-088D-3E95-4CC95E01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9BC-F05C-45B4-8E68-68E10B118A6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FD5D52-4D37-1B69-3C72-526BC783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C0A470-B4C9-C3E6-FD72-5DDB61EC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4C7-C924-4BEE-9F1C-DF6B24F64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4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9C591C-D5D1-6589-A602-335CF07D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A83F81-F119-8772-C9E3-E15D3C202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1C656F-8560-BEE5-65BF-82B764CAE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49BC-F05C-45B4-8E68-68E10B118A6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59EB15-F4F0-5E3B-45BC-942AC4761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32F70B-DA4D-CDAE-3F43-F0EADE6CF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34C7-C924-4BEE-9F1C-DF6B24F64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7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C921F-1B64-C494-8C08-E6A6642DF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r>
              <a:rPr lang="en-US" dirty="0"/>
              <a:t> Online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102DA8-E3E2-2630-0563-A3692A17C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UC9 – </a:t>
            </a:r>
            <a:r>
              <a:rPr lang="en-US" dirty="0" err="1"/>
              <a:t>Codifica</a:t>
            </a:r>
            <a:r>
              <a:rPr lang="pt-BR" dirty="0" err="1"/>
              <a:t>ção</a:t>
            </a:r>
            <a:r>
              <a:rPr lang="en-US" dirty="0"/>
              <a:t> para Back-End</a:t>
            </a:r>
          </a:p>
        </p:txBody>
      </p:sp>
    </p:spTree>
    <p:extLst>
      <p:ext uri="{BB962C8B-B14F-4D97-AF65-F5344CB8AC3E}">
        <p14:creationId xmlns:p14="http://schemas.microsoft.com/office/powerpoint/2010/main" val="386884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5C207-E38D-00B4-6F19-3279551B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                   </a:t>
            </a:r>
            <a:r>
              <a:rPr lang="en-US" dirty="0" err="1"/>
              <a:t>Modelagem</a:t>
            </a:r>
            <a:r>
              <a:rPr lang="en-US" dirty="0"/>
              <a:t> de Sistema </a:t>
            </a:r>
            <a:br>
              <a:rPr lang="en-US" dirty="0"/>
            </a:br>
            <a:r>
              <a:rPr lang="en-US" dirty="0"/>
              <a:t>             para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físicas</a:t>
            </a:r>
            <a:r>
              <a:rPr lang="en-US" dirty="0"/>
              <a:t> e </a:t>
            </a:r>
            <a:r>
              <a:rPr lang="en-US" dirty="0" err="1"/>
              <a:t>júridicas</a:t>
            </a:r>
            <a:r>
              <a:rPr lang="en-US" dirty="0"/>
              <a:t>                                                         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47C40C1-9641-8D18-F372-B2A4D918F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784" y="2219870"/>
            <a:ext cx="7030431" cy="3562847"/>
          </a:xfrm>
        </p:spPr>
      </p:pic>
    </p:spTree>
    <p:extLst>
      <p:ext uri="{BB962C8B-B14F-4D97-AF65-F5344CB8AC3E}">
        <p14:creationId xmlns:p14="http://schemas.microsoft.com/office/powerpoint/2010/main" val="67336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774AC-D591-96DD-5EEC-35073F10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                  </a:t>
            </a:r>
            <a:r>
              <a:rPr lang="en-US" dirty="0" err="1"/>
              <a:t>Descri</a:t>
            </a:r>
            <a:r>
              <a:rPr lang="pt-BR" dirty="0" err="1"/>
              <a:t>ção</a:t>
            </a:r>
            <a:r>
              <a:rPr lang="pt-BR" dirty="0"/>
              <a:t> da modelagem</a:t>
            </a:r>
            <a:br>
              <a:rPr lang="pt-BR" dirty="0"/>
            </a:br>
            <a:r>
              <a:rPr lang="pt-BR" dirty="0"/>
              <a:t>                             de Sistemas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EA7B3-4BB8-2222-A756-5BB8D288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Nesse sistema fizemos a </a:t>
            </a:r>
            <a:r>
              <a:rPr lang="pt-BR" i="1" dirty="0" err="1"/>
              <a:t>SuperClasse</a:t>
            </a:r>
            <a:r>
              <a:rPr lang="pt-BR" dirty="0"/>
              <a:t> = </a:t>
            </a:r>
            <a:r>
              <a:rPr lang="pt-BR" i="1" dirty="0"/>
              <a:t>Pessoa </a:t>
            </a:r>
            <a:r>
              <a:rPr lang="pt-BR" dirty="0"/>
              <a:t>e utilizamos ferramentas de herança e composição</a:t>
            </a:r>
            <a:br>
              <a:rPr lang="pt-BR" i="1" dirty="0"/>
            </a:br>
            <a:br>
              <a:rPr lang="pt-BR" i="1" dirty="0"/>
            </a:br>
            <a:r>
              <a:rPr lang="pt-BR" dirty="0"/>
              <a:t>A classe </a:t>
            </a:r>
            <a:r>
              <a:rPr lang="pt-BR" dirty="0" err="1"/>
              <a:t>PessoaFisica</a:t>
            </a:r>
            <a:r>
              <a:rPr lang="pt-BR" dirty="0"/>
              <a:t> contém </a:t>
            </a:r>
            <a:r>
              <a:rPr lang="pt-BR" dirty="0" err="1"/>
              <a:t>cpf</a:t>
            </a:r>
            <a:r>
              <a:rPr lang="pt-BR" dirty="0"/>
              <a:t> , data de nascimento e validação de nada de nascimento, já a jurídica contém </a:t>
            </a:r>
            <a:r>
              <a:rPr lang="pt-BR" dirty="0" err="1"/>
              <a:t>cnpj</a:t>
            </a:r>
            <a:r>
              <a:rPr lang="pt-BR" dirty="0"/>
              <a:t>, razão</a:t>
            </a:r>
            <a:r>
              <a:rPr lang="en-US" dirty="0"/>
              <a:t> social e valid</a:t>
            </a:r>
            <a:r>
              <a:rPr lang="pt-BR" dirty="0"/>
              <a:t>ação de </a:t>
            </a:r>
            <a:r>
              <a:rPr lang="pt-BR" dirty="0" err="1"/>
              <a:t>cnpj</a:t>
            </a:r>
            <a:r>
              <a:rPr lang="en-US" dirty="0"/>
              <a:t>, para n</a:t>
            </a:r>
            <a:r>
              <a:rPr lang="pt-BR" dirty="0" err="1"/>
              <a:t>ão</a:t>
            </a:r>
            <a:r>
              <a:rPr lang="en-US" dirty="0"/>
              <a:t> </a:t>
            </a:r>
            <a:r>
              <a:rPr lang="en-US" dirty="0" err="1"/>
              <a:t>ocorrer</a:t>
            </a:r>
            <a:r>
              <a:rPr lang="en-US" dirty="0"/>
              <a:t> </a:t>
            </a:r>
            <a:r>
              <a:rPr lang="en-US" dirty="0" err="1"/>
              <a:t>reduncancia</a:t>
            </a:r>
            <a:r>
              <a:rPr lang="en-US" dirty="0"/>
              <a:t> de dados </a:t>
            </a:r>
            <a:r>
              <a:rPr lang="en-US" dirty="0" err="1"/>
              <a:t>fizemos</a:t>
            </a:r>
            <a:r>
              <a:rPr lang="en-US" dirty="0"/>
              <a:t> a </a:t>
            </a:r>
            <a:r>
              <a:rPr lang="en-US" dirty="0" err="1"/>
              <a:t>hera</a:t>
            </a:r>
            <a:r>
              <a:rPr lang="pt-BR" dirty="0" err="1"/>
              <a:t>nça</a:t>
            </a:r>
            <a:r>
              <a:rPr lang="en-US" dirty="0"/>
              <a:t> da </a:t>
            </a:r>
            <a:r>
              <a:rPr lang="en-US" dirty="0" err="1"/>
              <a:t>PessoaFisica</a:t>
            </a:r>
            <a:r>
              <a:rPr lang="en-US" dirty="0"/>
              <a:t> e </a:t>
            </a:r>
            <a:r>
              <a:rPr lang="en-US" dirty="0" err="1"/>
              <a:t>Jurídica</a:t>
            </a:r>
            <a:r>
              <a:rPr lang="en-US" dirty="0"/>
              <a:t> para a super </a:t>
            </a:r>
            <a:r>
              <a:rPr lang="en-US" dirty="0" err="1"/>
              <a:t>classe</a:t>
            </a:r>
            <a:r>
              <a:rPr lang="en-US" i="1" dirty="0"/>
              <a:t> Pessoa </a:t>
            </a:r>
            <a:r>
              <a:rPr lang="en-US" dirty="0"/>
              <a:t>que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rendimento</a:t>
            </a:r>
            <a:r>
              <a:rPr lang="en-US" dirty="0"/>
              <a:t> e a op</a:t>
            </a:r>
            <a:r>
              <a:rPr lang="pt-BR" dirty="0" err="1"/>
              <a:t>ção</a:t>
            </a:r>
            <a:r>
              <a:rPr lang="pt-BR" dirty="0"/>
              <a:t> de fazer o pagamento do imposto de ambos</a:t>
            </a:r>
            <a:br>
              <a:rPr lang="en-US" i="1" dirty="0"/>
            </a:br>
            <a:br>
              <a:rPr lang="en-US" i="1" dirty="0"/>
            </a:br>
            <a:r>
              <a:rPr lang="en-US" dirty="0"/>
              <a:t>Para </a:t>
            </a:r>
            <a:r>
              <a:rPr lang="en-US" dirty="0" err="1"/>
              <a:t>pegarmos</a:t>
            </a:r>
            <a:r>
              <a:rPr lang="en-US" dirty="0"/>
              <a:t> o </a:t>
            </a:r>
            <a:r>
              <a:rPr lang="en-US" dirty="0" err="1"/>
              <a:t>endere</a:t>
            </a:r>
            <a:r>
              <a:rPr lang="pt-BR" dirty="0" err="1"/>
              <a:t>ço</a:t>
            </a:r>
            <a:r>
              <a:rPr lang="pt-BR" dirty="0"/>
              <a:t> de ambos, fizemos uma classe Endereço</a:t>
            </a:r>
            <a:r>
              <a:rPr lang="en-US" dirty="0"/>
              <a:t> e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a </a:t>
            </a:r>
            <a:r>
              <a:rPr lang="en-US" dirty="0" err="1"/>
              <a:t>composi</a:t>
            </a:r>
            <a:r>
              <a:rPr lang="pt-BR" dirty="0" err="1"/>
              <a:t>ção</a:t>
            </a:r>
            <a:r>
              <a:rPr lang="en-US" dirty="0"/>
              <a:t> com a </a:t>
            </a:r>
            <a:r>
              <a:rPr lang="en-US" dirty="0" err="1"/>
              <a:t>superclasse</a:t>
            </a:r>
            <a:r>
              <a:rPr lang="en-US" i="1" dirty="0"/>
              <a:t> Pessoa </a:t>
            </a:r>
            <a:r>
              <a:rPr lang="en-US" dirty="0"/>
              <a:t>e </a:t>
            </a:r>
            <a:r>
              <a:rPr lang="en-US" dirty="0" err="1"/>
              <a:t>dentro</a:t>
            </a:r>
            <a:r>
              <a:rPr lang="en-US" dirty="0"/>
              <a:t> dessa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fazemos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pt-BR" dirty="0" err="1"/>
              <a:t>ção</a:t>
            </a:r>
            <a:r>
              <a:rPr lang="en-US" dirty="0"/>
              <a:t> se é </a:t>
            </a:r>
            <a:r>
              <a:rPr lang="en-US" dirty="0" err="1"/>
              <a:t>endere</a:t>
            </a:r>
            <a:r>
              <a:rPr lang="pt-BR" dirty="0" err="1"/>
              <a:t>ço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residencial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Endere</a:t>
            </a:r>
            <a:r>
              <a:rPr lang="pt-BR" dirty="0" err="1"/>
              <a:t>ço</a:t>
            </a:r>
            <a:r>
              <a:rPr lang="en-US" dirty="0"/>
              <a:t>, </a:t>
            </a:r>
            <a:r>
              <a:rPr lang="en-US" dirty="0" err="1"/>
              <a:t>pedimos</a:t>
            </a:r>
            <a:r>
              <a:rPr lang="en-US" dirty="0"/>
              <a:t> o </a:t>
            </a:r>
            <a:r>
              <a:rPr lang="en-US" dirty="0" err="1"/>
              <a:t>endere</a:t>
            </a:r>
            <a:r>
              <a:rPr lang="pt-BR" dirty="0" err="1"/>
              <a:t>ço</a:t>
            </a:r>
            <a:r>
              <a:rPr lang="en-US" dirty="0"/>
              <a:t>, bairro, </a:t>
            </a:r>
            <a:r>
              <a:rPr lang="en-US" dirty="0" err="1"/>
              <a:t>número</a:t>
            </a:r>
            <a:r>
              <a:rPr lang="en-US" dirty="0"/>
              <a:t> da residencia, </a:t>
            </a:r>
            <a:r>
              <a:rPr lang="en-US" dirty="0" err="1"/>
              <a:t>uf</a:t>
            </a:r>
            <a:r>
              <a:rPr lang="en-US" dirty="0"/>
              <a:t> e cep,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fazemos</a:t>
            </a:r>
            <a:r>
              <a:rPr lang="en-US" dirty="0"/>
              <a:t> a valid</a:t>
            </a:r>
            <a:r>
              <a:rPr lang="pt-BR" dirty="0"/>
              <a:t>ação do endereço</a:t>
            </a:r>
            <a:br>
              <a:rPr lang="pt-BR" i="1" dirty="0"/>
            </a:br>
            <a:br>
              <a:rPr lang="pt-BR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5642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EC9C4-00CC-697A-6BBC-2539F915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  <a:r>
              <a:rPr lang="en-US" dirty="0" err="1"/>
              <a:t>Entendimentos</a:t>
            </a:r>
            <a:r>
              <a:rPr lang="en-US" dirty="0"/>
              <a:t> da </a:t>
            </a:r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864B2-6E42-D0BA-8517-9564FDCD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entendi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atividade</a:t>
            </a:r>
            <a:r>
              <a:rPr lang="en-US" dirty="0"/>
              <a:t> é que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diagramas</a:t>
            </a:r>
            <a:r>
              <a:rPr lang="en-US" dirty="0"/>
              <a:t> com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para </a:t>
            </a:r>
            <a:r>
              <a:rPr lang="en-US" dirty="0" err="1"/>
              <a:t>poupar</a:t>
            </a:r>
            <a:r>
              <a:rPr lang="en-US" dirty="0"/>
              <a:t> tempo e </a:t>
            </a:r>
            <a:r>
              <a:rPr lang="en-US" dirty="0" err="1"/>
              <a:t>processamento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 </a:t>
            </a:r>
            <a:r>
              <a:rPr lang="en-US" i="1" dirty="0" err="1"/>
              <a:t>SuperClasse</a:t>
            </a:r>
            <a:r>
              <a:rPr lang="en-US" i="1" dirty="0"/>
              <a:t> </a:t>
            </a:r>
            <a:r>
              <a:rPr lang="en-US" dirty="0"/>
              <a:t>e </a:t>
            </a:r>
            <a:r>
              <a:rPr lang="en-US" dirty="0" err="1"/>
              <a:t>atribuindo</a:t>
            </a:r>
            <a:r>
              <a:rPr lang="en-US" dirty="0"/>
              <a:t> </a:t>
            </a:r>
            <a:r>
              <a:rPr lang="en-US" dirty="0" err="1"/>
              <a:t>composições</a:t>
            </a:r>
            <a:r>
              <a:rPr lang="en-US" dirty="0"/>
              <a:t>, </a:t>
            </a:r>
            <a:r>
              <a:rPr lang="en-US" dirty="0" err="1"/>
              <a:t>heran</a:t>
            </a:r>
            <a:r>
              <a:rPr lang="pt-BR" dirty="0" err="1"/>
              <a:t>ças</a:t>
            </a:r>
            <a:r>
              <a:rPr lang="pt-BR" dirty="0"/>
              <a:t>, agregações, associações e utilizar a multiplicidade corretamente dentro das 3 opções aprendidas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Usando a </a:t>
            </a:r>
            <a:r>
              <a:rPr lang="pt-BR" dirty="0" err="1"/>
              <a:t>heran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com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ocorra</a:t>
            </a:r>
            <a:r>
              <a:rPr lang="en-US" dirty="0"/>
              <a:t> </a:t>
            </a:r>
            <a:r>
              <a:rPr lang="en-US" dirty="0" err="1"/>
              <a:t>redundancia</a:t>
            </a:r>
            <a:r>
              <a:rPr lang="en-US" dirty="0"/>
              <a:t> de dados e </a:t>
            </a:r>
            <a:r>
              <a:rPr lang="en-US" dirty="0" err="1"/>
              <a:t>chegue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conflito</a:t>
            </a:r>
            <a:r>
              <a:rPr lang="en-US" dirty="0"/>
              <a:t> </a:t>
            </a:r>
            <a:r>
              <a:rPr lang="en-US" dirty="0" err="1"/>
              <a:t>posteiormente</a:t>
            </a:r>
            <a:r>
              <a:rPr lang="en-US" dirty="0"/>
              <a:t>, </a:t>
            </a:r>
            <a:r>
              <a:rPr lang="en-US" dirty="0" err="1"/>
              <a:t>usando</a:t>
            </a:r>
            <a:r>
              <a:rPr lang="en-US" dirty="0"/>
              <a:t> a </a:t>
            </a:r>
            <a:r>
              <a:rPr lang="en-US" dirty="0" err="1"/>
              <a:t>composi</a:t>
            </a:r>
            <a:r>
              <a:rPr lang="pt-BR" dirty="0" err="1"/>
              <a:t>ção</a:t>
            </a:r>
            <a:r>
              <a:rPr lang="pt-BR" dirty="0"/>
              <a:t> pegar todos os dados do endereço da pessoa sem que de algum erro </a:t>
            </a:r>
            <a:r>
              <a:rPr lang="pt-BR"/>
              <a:t>no processo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41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Atividade Online 1</vt:lpstr>
      <vt:lpstr>                   Modelagem de Sistema               para pessoas físicas e júridicas                                                          </vt:lpstr>
      <vt:lpstr>                  Descrição da modelagem                              de Sistemas</vt:lpstr>
      <vt:lpstr>              Entendimentos da 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Online 1</dc:title>
  <dc:creator>Gustavo Kehr</dc:creator>
  <cp:lastModifiedBy>Gustavo Kehr</cp:lastModifiedBy>
  <cp:revision>1</cp:revision>
  <dcterms:created xsi:type="dcterms:W3CDTF">2022-08-30T19:20:27Z</dcterms:created>
  <dcterms:modified xsi:type="dcterms:W3CDTF">2022-08-30T19:23:26Z</dcterms:modified>
</cp:coreProperties>
</file>