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0"/>
  </p:notesMasterIdLst>
  <p:sldIdLst>
    <p:sldId id="256" r:id="rId2"/>
    <p:sldId id="340" r:id="rId3"/>
    <p:sldId id="338" r:id="rId4"/>
    <p:sldId id="341" r:id="rId5"/>
    <p:sldId id="342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6" r:id="rId14"/>
    <p:sldId id="351" r:id="rId15"/>
    <p:sldId id="357" r:id="rId16"/>
    <p:sldId id="358" r:id="rId17"/>
    <p:sldId id="359" r:id="rId18"/>
    <p:sldId id="364" r:id="rId19"/>
    <p:sldId id="353" r:id="rId20"/>
    <p:sldId id="363" r:id="rId21"/>
    <p:sldId id="362" r:id="rId22"/>
    <p:sldId id="361" r:id="rId23"/>
    <p:sldId id="365" r:id="rId24"/>
    <p:sldId id="360" r:id="rId25"/>
    <p:sldId id="366" r:id="rId26"/>
    <p:sldId id="367" r:id="rId27"/>
    <p:sldId id="355" r:id="rId28"/>
    <p:sldId id="35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E367A2-1108-4C1F-9855-DB362B32938B}" v="8" dt="2025-03-06T18:33:44.075"/>
    <p1510:client id="{13E7F7FE-B2BF-47CB-BA72-2D6099F188DB}" v="5" dt="2025-03-06T21:04:15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a Gomes" userId="bb63466496312404" providerId="LiveId" clId="{13E7F7FE-B2BF-47CB-BA72-2D6099F188DB}"/>
    <pc:docChg chg="delSld modSld sldOrd">
      <pc:chgData name="Patricia Gomes" userId="bb63466496312404" providerId="LiveId" clId="{13E7F7FE-B2BF-47CB-BA72-2D6099F188DB}" dt="2025-03-06T21:11:56.252" v="24"/>
      <pc:docMkLst>
        <pc:docMk/>
      </pc:docMkLst>
      <pc:sldChg chg="del">
        <pc:chgData name="Patricia Gomes" userId="bb63466496312404" providerId="LiveId" clId="{13E7F7FE-B2BF-47CB-BA72-2D6099F188DB}" dt="2025-03-06T20:47:34.869" v="0" actId="2696"/>
        <pc:sldMkLst>
          <pc:docMk/>
          <pc:sldMk cId="2263981434" sldId="339"/>
        </pc:sldMkLst>
      </pc:sldChg>
      <pc:sldChg chg="ord">
        <pc:chgData name="Patricia Gomes" userId="bb63466496312404" providerId="LiveId" clId="{13E7F7FE-B2BF-47CB-BA72-2D6099F188DB}" dt="2025-03-06T21:04:21.792" v="22"/>
        <pc:sldMkLst>
          <pc:docMk/>
          <pc:sldMk cId="1791195692" sldId="354"/>
        </pc:sldMkLst>
      </pc:sldChg>
      <pc:sldChg chg="modSp mod">
        <pc:chgData name="Patricia Gomes" userId="bb63466496312404" providerId="LiveId" clId="{13E7F7FE-B2BF-47CB-BA72-2D6099F188DB}" dt="2025-03-06T21:11:56.252" v="24"/>
        <pc:sldMkLst>
          <pc:docMk/>
          <pc:sldMk cId="511296562" sldId="355"/>
        </pc:sldMkLst>
        <pc:spChg chg="mod">
          <ac:chgData name="Patricia Gomes" userId="bb63466496312404" providerId="LiveId" clId="{13E7F7FE-B2BF-47CB-BA72-2D6099F188DB}" dt="2025-03-06T20:50:38.224" v="10" actId="20577"/>
          <ac:spMkLst>
            <pc:docMk/>
            <pc:sldMk cId="511296562" sldId="355"/>
            <ac:spMk id="2" creationId="{3A867BB0-589E-C302-FFD2-7B616F79394A}"/>
          </ac:spMkLst>
        </pc:spChg>
        <pc:spChg chg="mod">
          <ac:chgData name="Patricia Gomes" userId="bb63466496312404" providerId="LiveId" clId="{13E7F7FE-B2BF-47CB-BA72-2D6099F188DB}" dt="2025-03-06T21:11:56.252" v="24"/>
          <ac:spMkLst>
            <pc:docMk/>
            <pc:sldMk cId="511296562" sldId="355"/>
            <ac:spMk id="3" creationId="{7FC5AA33-FBB9-9958-A7C3-9AF1F7E5EB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4A524-D841-438C-9498-E43B98EB4E03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D3847-955D-4CFE-91ED-BB7204243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864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57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13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0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20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64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09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8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32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85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D4F5AF-2CDD-4B39-855E-1B3D670DC7A8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28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4F5AF-2CDD-4B39-855E-1B3D670DC7A8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51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D4F5AF-2CDD-4B39-855E-1B3D670DC7A8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24F0E7-11B1-4A1E-9BDF-B3A70A41782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04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0xVhkbDQiQ" TargetMode="External"/><Relationship Id="rId2" Type="http://schemas.openxmlformats.org/officeDocument/2006/relationships/hyperlink" Target="https://www.youtube.com/watch?v=mn_ZwfDaWU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U447SzpWrM" TargetMode="External"/><Relationship Id="rId5" Type="http://schemas.openxmlformats.org/officeDocument/2006/relationships/hyperlink" Target="https://www.youtube.com/watch?v=sXBmdcpncic" TargetMode="External"/><Relationship Id="rId4" Type="http://schemas.openxmlformats.org/officeDocument/2006/relationships/hyperlink" Target="https://www.youtube.com/watch?v=hLaGcL-i7Ew&amp;t=32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p.ufpel.edu.br/nucleomatceng/files/2012/07/Matrizes.pdf" TargetMode="External"/><Relationship Id="rId2" Type="http://schemas.openxmlformats.org/officeDocument/2006/relationships/hyperlink" Target="https://www.matematica.pt/util/resumos/tipos-matrizes-algebra.php#google_vignet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me.unicamp.br/~chico/ma092/ma092_29_oper_matrizes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20B86-DC75-450B-91E6-B64FAAAF4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4385EC-6BE7-4BB5-BAA1-B12053333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Profª</a:t>
            </a:r>
            <a:r>
              <a:rPr lang="pt-BR" dirty="0"/>
              <a:t> PATRICIA SILVA GOMES KONDO</a:t>
            </a:r>
          </a:p>
        </p:txBody>
      </p:sp>
    </p:spTree>
    <p:extLst>
      <p:ext uri="{BB962C8B-B14F-4D97-AF65-F5344CB8AC3E}">
        <p14:creationId xmlns:p14="http://schemas.microsoft.com/office/powerpoint/2010/main" val="428253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ADIÇÃO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BD1275-D27F-10C9-D3EA-3BA1E6BBD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36" y="2200137"/>
            <a:ext cx="8521662" cy="292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02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SUBTRAÇÃO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E16301-395D-CFA9-ED02-E34DB18DB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138180"/>
            <a:ext cx="10392351" cy="179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15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PRODUTO DE MATRIZ POR UM ESCALAR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1713AC-58FD-B744-650B-3F04E8FE5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75" y="2195340"/>
            <a:ext cx="10389675" cy="341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7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EFD0A-F525-FA33-1775-36CC5B28E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05404-965C-3C75-D6ED-7049643F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dirty="0"/>
              <a:t>PROPRIEDADES DA MULTIPLICAÇÃO DE MATRIZ POR ESCALAR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4A36649-FD05-5826-0335-C5BB8F3CE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177" y="2307614"/>
            <a:ext cx="5299786" cy="3265919"/>
          </a:xfrm>
        </p:spPr>
      </p:pic>
    </p:spTree>
    <p:extLst>
      <p:ext uri="{BB962C8B-B14F-4D97-AF65-F5344CB8AC3E}">
        <p14:creationId xmlns:p14="http://schemas.microsoft.com/office/powerpoint/2010/main" val="289790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PRODUTO DE UMA MATRIZ POR OUTRA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77931A-FC05-4727-F95F-7DD78487D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79" y="1873566"/>
            <a:ext cx="8710827" cy="42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6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D63DE-A7ED-AFEB-FEB4-B28A4B00D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dirty="0"/>
              <a:t>CÁLCULO DE UM ELEMENTO QUALQUER DE UMA MATRIZ PRODUTO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8139774-2531-48A9-CCC3-464EF84D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790" y="1771147"/>
            <a:ext cx="7774368" cy="450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191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18757-B2F3-2D0E-670B-D98C3AC3D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D4B88-C31F-5178-5C58-CC0B1853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dirty="0"/>
              <a:t>COMUTATIVIDADE DA MULTIPLICAÇÃO DE DUAS MATRIZES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82BB9CA-6E20-89F7-6474-3FE1B91A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77" y="1860208"/>
            <a:ext cx="8285583" cy="432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2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5E61D-10F6-943C-7992-4D16EFF7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300" dirty="0"/>
              <a:t>COMUTATIVIDADE DA MULTIPLICAÇÃO DE DUAS MATRIZES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9AB8933-DABD-656C-4BD4-9E2667ED9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249" y="1791381"/>
            <a:ext cx="7296084" cy="4245525"/>
          </a:xfrm>
        </p:spPr>
      </p:pic>
    </p:spTree>
    <p:extLst>
      <p:ext uri="{BB962C8B-B14F-4D97-AF65-F5344CB8AC3E}">
        <p14:creationId xmlns:p14="http://schemas.microsoft.com/office/powerpoint/2010/main" val="2799610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E4D8E-E62D-B963-9FB5-DBDC4C755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2F386-F22E-BA30-2673-F61D6FCF5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45" y="603845"/>
            <a:ext cx="9791544" cy="1103658"/>
          </a:xfrm>
        </p:spPr>
        <p:txBody>
          <a:bodyPr>
            <a:normAutofit fontScale="90000"/>
          </a:bodyPr>
          <a:lstStyle/>
          <a:p>
            <a:r>
              <a:rPr lang="pt-BR" dirty="0"/>
              <a:t>COMUTATIVIDADE DA MULTIPLICAÇÃO DE DUAS MATRIZES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24F30BA-2197-B0B9-ADD3-4A430E268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3792" y="1846263"/>
            <a:ext cx="4803007" cy="4308204"/>
          </a:xfrm>
        </p:spPr>
      </p:pic>
    </p:spTree>
    <p:extLst>
      <p:ext uri="{BB962C8B-B14F-4D97-AF65-F5344CB8AC3E}">
        <p14:creationId xmlns:p14="http://schemas.microsoft.com/office/powerpoint/2010/main" val="1842969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MATRIZ TRANSPOSTA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600BB7-EB14-3EFF-FEE6-5B78E7F34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99" y="2124093"/>
            <a:ext cx="10161209" cy="330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37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DEFINIÇÃO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CF4159-12A9-DDEA-AA0B-D1B43715B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27847"/>
            <a:ext cx="7125694" cy="387721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B6E69BD-EABB-2BC0-C28A-0515978D4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19" y="5705063"/>
            <a:ext cx="7611537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88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78DBD-6A23-90C7-4F9C-61E4F4D0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 MATRIZ TRANSPOSTA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77CB87E-B787-EB4F-57CA-95AFEA2E8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6968" y="2421194"/>
            <a:ext cx="4973053" cy="3431817"/>
          </a:xfrm>
        </p:spPr>
      </p:pic>
    </p:spTree>
    <p:extLst>
      <p:ext uri="{BB962C8B-B14F-4D97-AF65-F5344CB8AC3E}">
        <p14:creationId xmlns:p14="http://schemas.microsoft.com/office/powerpoint/2010/main" val="3875226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401CB-60DF-51BE-5247-0FC7853EC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9A2E7-C06E-38E9-0457-223D5EFC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 MATRIZ TRANSPOSTA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925E81A-BE8E-073B-16AE-B870ECC86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7115" y="1846263"/>
            <a:ext cx="3898096" cy="4022725"/>
          </a:xfrm>
        </p:spPr>
      </p:pic>
    </p:spTree>
    <p:extLst>
      <p:ext uri="{BB962C8B-B14F-4D97-AF65-F5344CB8AC3E}">
        <p14:creationId xmlns:p14="http://schemas.microsoft.com/office/powerpoint/2010/main" val="681109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2ADD9-320E-D15B-2859-9E698032D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DB5E7-64F8-275C-AB31-B2E227C7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SIMÉTRICA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CE84FE9-223B-3AB8-F32C-42FC52B0D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0653" y="1846263"/>
            <a:ext cx="6131020" cy="4022725"/>
          </a:xfrm>
        </p:spPr>
      </p:pic>
    </p:spTree>
    <p:extLst>
      <p:ext uri="{BB962C8B-B14F-4D97-AF65-F5344CB8AC3E}">
        <p14:creationId xmlns:p14="http://schemas.microsoft.com/office/powerpoint/2010/main" val="3928520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54104-8FB3-0CAC-F67D-2204D85BB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35780-0BBD-93AA-D800-9B74442F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ANTISSIMÉTRICA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E0A0D69-322D-EBEE-1F9A-6DA17BCE7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4263" y="2019044"/>
            <a:ext cx="7163800" cy="3677163"/>
          </a:xfrm>
        </p:spPr>
      </p:pic>
    </p:spTree>
    <p:extLst>
      <p:ext uri="{BB962C8B-B14F-4D97-AF65-F5344CB8AC3E}">
        <p14:creationId xmlns:p14="http://schemas.microsoft.com/office/powerpoint/2010/main" val="184233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54CAB-61D2-E99B-38E6-A195643D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ORTOGONAL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AC3E1C6-7D4A-B167-B554-4494B8524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9183" y="1846263"/>
            <a:ext cx="6384025" cy="4372039"/>
          </a:xfrm>
        </p:spPr>
      </p:pic>
    </p:spTree>
    <p:extLst>
      <p:ext uri="{BB962C8B-B14F-4D97-AF65-F5344CB8AC3E}">
        <p14:creationId xmlns:p14="http://schemas.microsoft.com/office/powerpoint/2010/main" val="3954166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976A6-8003-3987-452F-08A09141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TRIANGULAR  - SUPERIOR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A5F5D2B-D2CA-BCE5-E247-3520E9B6D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11467"/>
            <a:ext cx="10260596" cy="4232659"/>
          </a:xfrm>
        </p:spPr>
      </p:pic>
    </p:spTree>
    <p:extLst>
      <p:ext uri="{BB962C8B-B14F-4D97-AF65-F5344CB8AC3E}">
        <p14:creationId xmlns:p14="http://schemas.microsoft.com/office/powerpoint/2010/main" val="2688523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E6530-6FC0-03A2-5CF5-C410205D8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F92A5-02E5-A389-C797-0101CCBE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TRIANGULAR - INFERIOR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CCE95459-58B6-416C-7BB9-43E3C3B45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29240"/>
            <a:ext cx="9902801" cy="4134675"/>
          </a:xfrm>
        </p:spPr>
      </p:pic>
    </p:spTree>
    <p:extLst>
      <p:ext uri="{BB962C8B-B14F-4D97-AF65-F5344CB8AC3E}">
        <p14:creationId xmlns:p14="http://schemas.microsoft.com/office/powerpoint/2010/main" val="712498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67BB0-589E-C302-FFD2-7B616F79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C5AA33-FBB9-9958-A7C3-9AF1F7E5E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https://www.youtube.com/watch?v=birX8wltc8Y</a:t>
            </a:r>
          </a:p>
          <a:p>
            <a:r>
              <a:rPr lang="pt-BR" dirty="0">
                <a:hlinkClick r:id="rId2"/>
              </a:rPr>
              <a:t>https://www.youtube.com/watch?v=mn_ZwfDaWUQ</a:t>
            </a:r>
            <a:endParaRPr lang="pt-BR" dirty="0"/>
          </a:p>
          <a:p>
            <a:r>
              <a:rPr lang="pt-BR" dirty="0">
                <a:hlinkClick r:id="rId3"/>
              </a:rPr>
              <a:t>https://www.youtube.com/watch?v=C0xVhkbDQiQ</a:t>
            </a:r>
            <a:endParaRPr lang="pt-BR" dirty="0"/>
          </a:p>
          <a:p>
            <a:r>
              <a:rPr lang="pt-BR" dirty="0">
                <a:hlinkClick r:id="rId4"/>
              </a:rPr>
              <a:t>https://www.youtube.com/watch?v=hLaGcL-i7Ew&amp;t=32s</a:t>
            </a:r>
            <a:endParaRPr lang="pt-BR" dirty="0"/>
          </a:p>
          <a:p>
            <a:r>
              <a:rPr lang="pt-BR" dirty="0">
                <a:hlinkClick r:id="rId5"/>
              </a:rPr>
              <a:t>https://www.youtube.com/watch?v=sXBmdcpncic</a:t>
            </a:r>
            <a:endParaRPr lang="pt-BR" dirty="0"/>
          </a:p>
          <a:p>
            <a:r>
              <a:rPr lang="pt-BR" dirty="0">
                <a:hlinkClick r:id="rId6"/>
              </a:rPr>
              <a:t>https://www.youtube.com/watch?v=bU447SzpWrM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1296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36121-5CE0-2CAE-732C-0E8702D3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B4F667-AE37-454B-3C36-85A2C2E85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hlinkClick r:id="rId2"/>
            </a:endParaRPr>
          </a:p>
          <a:p>
            <a:r>
              <a:rPr lang="pt-BR" dirty="0">
                <a:hlinkClick r:id="rId2"/>
              </a:rPr>
              <a:t>https://www.matematica.pt/util/resumos/tipos-matrizes-algebra.php#google_vignette</a:t>
            </a:r>
            <a:endParaRPr lang="pt-BR" dirty="0"/>
          </a:p>
          <a:p>
            <a:r>
              <a:rPr lang="pt-BR" dirty="0">
                <a:hlinkClick r:id="rId3"/>
              </a:rPr>
              <a:t>https://wp.ufpel.edu.br/nucleomatceng/files/2012/07/Matrizes.pdf</a:t>
            </a:r>
            <a:endParaRPr lang="pt-BR" dirty="0"/>
          </a:p>
          <a:p>
            <a:r>
              <a:rPr lang="pt-BR" dirty="0">
                <a:hlinkClick r:id="rId4"/>
              </a:rPr>
              <a:t>https://www.ime.unicamp.br/~chico/ma092/ma092_29_oper_matrizes.pdf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119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MATRIZ LINHA E MATRIZ COLUNA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6B70CA7-0091-0743-4E87-9B078F6C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86" y="2076213"/>
            <a:ext cx="9206464" cy="395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1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MATRIZ QUADRADA E MATRIZ RETANGULAR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948A626-4C8D-FAF0-020F-D802DB035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93671"/>
            <a:ext cx="10654455" cy="176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20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MATRIZ DIAGONAL E MATRIZ ESCALAR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2AB2D39-9C23-ED06-FDF1-E9450B179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12635"/>
            <a:ext cx="9691688" cy="381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MATRIZ IDENTIDADE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4B6168-DE86-6B05-2E1A-BDBB2F9BD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162832"/>
            <a:ext cx="10428869" cy="303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0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MATRIZ ZERO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03952F-0B87-A1FE-8021-589F7EC4A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29" y="2195340"/>
            <a:ext cx="9396934" cy="31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2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IGUALDADE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D6D242-2C1D-733B-338D-D1769FD7F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19" y="2014375"/>
            <a:ext cx="10200808" cy="310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6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10519-54FD-BD79-769E-3837F54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ADIÇÃO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6838682" y="5193021"/>
            <a:ext cx="21605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09600" y="1961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DE634B-AAB5-F475-2E8C-06D257F58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026713"/>
            <a:ext cx="10009451" cy="194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747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FC70F5AACBF134AB045D56C555001B1" ma:contentTypeVersion="4" ma:contentTypeDescription="Crie um novo documento." ma:contentTypeScope="" ma:versionID="b829a58fbe089841a0eabd481beabaf3">
  <xsd:schema xmlns:xsd="http://www.w3.org/2001/XMLSchema" xmlns:xs="http://www.w3.org/2001/XMLSchema" xmlns:p="http://schemas.microsoft.com/office/2006/metadata/properties" xmlns:ns2="53788374-efad-4a30-91d3-ca81707501db" targetNamespace="http://schemas.microsoft.com/office/2006/metadata/properties" ma:root="true" ma:fieldsID="cfb589fe4ec47a323114786ecbc1d5ce" ns2:_="">
    <xsd:import namespace="53788374-efad-4a30-91d3-ca81707501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788374-efad-4a30-91d3-ca81707501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7FF5295-1E01-4AA3-BA61-50962A889652}"/>
</file>

<file path=customXml/itemProps2.xml><?xml version="1.0" encoding="utf-8"?>
<ds:datastoreItem xmlns:ds="http://schemas.openxmlformats.org/officeDocument/2006/customXml" ds:itemID="{43EAB4CA-3DFA-42FE-BDA1-3F7309BD2E6F}"/>
</file>

<file path=customXml/itemProps3.xml><?xml version="1.0" encoding="utf-8"?>
<ds:datastoreItem xmlns:ds="http://schemas.openxmlformats.org/officeDocument/2006/customXml" ds:itemID="{363246E9-8D89-4DCC-A366-D8AFFFBC6DD8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1282</TotalTime>
  <Words>245</Words>
  <Application>Microsoft Office PowerPoint</Application>
  <PresentationFormat>Widescreen</PresentationFormat>
  <Paragraphs>40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1" baseType="lpstr">
      <vt:lpstr>Calibri</vt:lpstr>
      <vt:lpstr>Calibri Light</vt:lpstr>
      <vt:lpstr>Retrospectiva</vt:lpstr>
      <vt:lpstr>MATRIZES</vt:lpstr>
      <vt:lpstr>DEFINIÇÃO</vt:lpstr>
      <vt:lpstr>MATRIZ LINHA E MATRIZ COLUNA</vt:lpstr>
      <vt:lpstr>MATRIZ QUADRADA E MATRIZ RETANGULAR</vt:lpstr>
      <vt:lpstr>MATRIZ DIAGONAL E MATRIZ ESCALAR</vt:lpstr>
      <vt:lpstr>MATRIZ IDENTIDADE</vt:lpstr>
      <vt:lpstr>MATRIZ ZERO</vt:lpstr>
      <vt:lpstr>IGUALDADE</vt:lpstr>
      <vt:lpstr>ADIÇÃO</vt:lpstr>
      <vt:lpstr>ADIÇÃO</vt:lpstr>
      <vt:lpstr>SUBTRAÇÃO</vt:lpstr>
      <vt:lpstr>PRODUTO DE MATRIZ POR UM ESCALAR</vt:lpstr>
      <vt:lpstr>PROPRIEDADES DA MULTIPLICAÇÃO DE MATRIZ POR ESCALAR</vt:lpstr>
      <vt:lpstr>PRODUTO DE UMA MATRIZ POR OUTRA</vt:lpstr>
      <vt:lpstr>CÁLCULO DE UM ELEMENTO QUALQUER DE UMA MATRIZ PRODUTO</vt:lpstr>
      <vt:lpstr>COMUTATIVIDADE DA MULTIPLICAÇÃO DE DUAS MATRIZES</vt:lpstr>
      <vt:lpstr>COMUTATIVIDADE DA MULTIPLICAÇÃO DE DUAS MATRIZES</vt:lpstr>
      <vt:lpstr>COMUTATIVIDADE DA MULTIPLICAÇÃO DE DUAS MATRIZES</vt:lpstr>
      <vt:lpstr>MATRIZ TRANSPOSTA</vt:lpstr>
      <vt:lpstr>PROPRIEDADES DA  MATRIZ TRANSPOSTA</vt:lpstr>
      <vt:lpstr>PROPRIEDADES DA  MATRIZ TRANSPOSTA</vt:lpstr>
      <vt:lpstr>MATRIZ SIMÉTRICA</vt:lpstr>
      <vt:lpstr>MATRIZ ANTISSIMÉTRICA</vt:lpstr>
      <vt:lpstr>MATRIZ ORTOGONAL</vt:lpstr>
      <vt:lpstr>MATRIZ TRIANGULAR  - SUPERIOR</vt:lpstr>
      <vt:lpstr>MATRIZ TRIANGULAR - INFERIOR</vt:lpstr>
      <vt:lpstr>APLICAÇÕES</vt:lpstr>
      <vt:lpstr>FONTE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RELAÇÕES</dc:title>
  <dc:creator>Marco Antonio Caetano</dc:creator>
  <cp:lastModifiedBy>PATRICIA SILVA GOMES KONDO</cp:lastModifiedBy>
  <cp:revision>186</cp:revision>
  <dcterms:created xsi:type="dcterms:W3CDTF">2022-07-12T12:52:14Z</dcterms:created>
  <dcterms:modified xsi:type="dcterms:W3CDTF">2025-03-06T21:12:03Z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2023-02-11T16:51:03Z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b9bc793c-2ce0-4832-82dc-885c2c7ff92c</vt:lpwstr>
  </property>
  <property fmtid="{D5CDD505-2E9C-101B-9397-08002B2CF9AE}" pid="7" name="MSIP_Label_defa4170-0d19-0005-0004-bc88714345d2_ActionId">
    <vt:lpwstr>38e26557-ff27-46c5-8c3f-c68c5fda68b7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0x010100CFC70F5AACBF134AB045D56C555001B1</vt:lpwstr>
  </property>
</Properties>
</file>