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68" r:id="rId5"/>
    <p:sldId id="259" r:id="rId6"/>
    <p:sldId id="260" r:id="rId7"/>
    <p:sldId id="269" r:id="rId8"/>
    <p:sldId id="262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B36744-951B-40D8-AE2C-4908B36E035C}" v="6" dt="2025-03-13T21:19:47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>
        <p:scale>
          <a:sx n="66" d="100"/>
          <a:sy n="66" d="100"/>
        </p:scale>
        <p:origin x="1483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Gomes" userId="bb63466496312404" providerId="LiveId" clId="{8FB36744-951B-40D8-AE2C-4908B36E035C}"/>
    <pc:docChg chg="undo custSel addSld delSld modSld sldOrd">
      <pc:chgData name="Patricia Gomes" userId="bb63466496312404" providerId="LiveId" clId="{8FB36744-951B-40D8-AE2C-4908B36E035C}" dt="2025-03-13T21:25:16.017" v="155" actId="403"/>
      <pc:docMkLst>
        <pc:docMk/>
      </pc:docMkLst>
      <pc:sldChg chg="modSp mod">
        <pc:chgData name="Patricia Gomes" userId="bb63466496312404" providerId="LiveId" clId="{8FB36744-951B-40D8-AE2C-4908B36E035C}" dt="2025-03-13T21:25:16.017" v="155" actId="403"/>
        <pc:sldMkLst>
          <pc:docMk/>
          <pc:sldMk cId="1920281487" sldId="256"/>
        </pc:sldMkLst>
        <pc:spChg chg="mod">
          <ac:chgData name="Patricia Gomes" userId="bb63466496312404" providerId="LiveId" clId="{8FB36744-951B-40D8-AE2C-4908B36E035C}" dt="2025-03-13T21:25:16.017" v="155" actId="403"/>
          <ac:spMkLst>
            <pc:docMk/>
            <pc:sldMk cId="1920281487" sldId="256"/>
            <ac:spMk id="3" creationId="{11A71AD4-CA41-1265-CAAB-9ECE468491BC}"/>
          </ac:spMkLst>
        </pc:spChg>
      </pc:sldChg>
      <pc:sldChg chg="addSp delSp modSp mod ord">
        <pc:chgData name="Patricia Gomes" userId="bb63466496312404" providerId="LiveId" clId="{8FB36744-951B-40D8-AE2C-4908B36E035C}" dt="2025-03-13T19:50:51.523" v="53" actId="14100"/>
        <pc:sldMkLst>
          <pc:docMk/>
          <pc:sldMk cId="4251948276" sldId="259"/>
        </pc:sldMkLst>
        <pc:spChg chg="add del mod">
          <ac:chgData name="Patricia Gomes" userId="bb63466496312404" providerId="LiveId" clId="{8FB36744-951B-40D8-AE2C-4908B36E035C}" dt="2025-03-13T19:50:35.805" v="50" actId="478"/>
          <ac:spMkLst>
            <pc:docMk/>
            <pc:sldMk cId="4251948276" sldId="259"/>
            <ac:spMk id="3" creationId="{D64AD552-6591-5D9C-6C45-A34FC41292EB}"/>
          </ac:spMkLst>
        </pc:spChg>
        <pc:picChg chg="del">
          <ac:chgData name="Patricia Gomes" userId="bb63466496312404" providerId="LiveId" clId="{8FB36744-951B-40D8-AE2C-4908B36E035C}" dt="2025-03-13T19:50:18.135" v="42" actId="478"/>
          <ac:picMkLst>
            <pc:docMk/>
            <pc:sldMk cId="4251948276" sldId="259"/>
            <ac:picMk id="5" creationId="{08EED427-DE2C-06B1-9500-943FBF74C217}"/>
          </ac:picMkLst>
        </pc:picChg>
        <pc:picChg chg="add mod">
          <ac:chgData name="Patricia Gomes" userId="bb63466496312404" providerId="LiveId" clId="{8FB36744-951B-40D8-AE2C-4908B36E035C}" dt="2025-03-13T19:50:51.523" v="53" actId="14100"/>
          <ac:picMkLst>
            <pc:docMk/>
            <pc:sldMk cId="4251948276" sldId="259"/>
            <ac:picMk id="6" creationId="{F0096A24-F1C1-B07D-41D3-93BC1B63C093}"/>
          </ac:picMkLst>
        </pc:picChg>
      </pc:sldChg>
      <pc:sldChg chg="ord">
        <pc:chgData name="Patricia Gomes" userId="bb63466496312404" providerId="LiveId" clId="{8FB36744-951B-40D8-AE2C-4908B36E035C}" dt="2025-03-13T14:16:27.651" v="19"/>
        <pc:sldMkLst>
          <pc:docMk/>
          <pc:sldMk cId="713436959" sldId="260"/>
        </pc:sldMkLst>
      </pc:sldChg>
      <pc:sldChg chg="addSp delSp modSp mod">
        <pc:chgData name="Patricia Gomes" userId="bb63466496312404" providerId="LiveId" clId="{8FB36744-951B-40D8-AE2C-4908B36E035C}" dt="2025-03-13T21:13:20.531" v="100" actId="20577"/>
        <pc:sldMkLst>
          <pc:docMk/>
          <pc:sldMk cId="1391045372" sldId="261"/>
        </pc:sldMkLst>
        <pc:spChg chg="mod">
          <ac:chgData name="Patricia Gomes" userId="bb63466496312404" providerId="LiveId" clId="{8FB36744-951B-40D8-AE2C-4908B36E035C}" dt="2025-03-13T20:59:07.947" v="67" actId="20577"/>
          <ac:spMkLst>
            <pc:docMk/>
            <pc:sldMk cId="1391045372" sldId="261"/>
            <ac:spMk id="2" creationId="{33AB135B-5A77-5CE6-11F6-34E3E176C5E6}"/>
          </ac:spMkLst>
        </pc:spChg>
        <pc:spChg chg="add mod">
          <ac:chgData name="Patricia Gomes" userId="bb63466496312404" providerId="LiveId" clId="{8FB36744-951B-40D8-AE2C-4908B36E035C}" dt="2025-03-13T21:13:20.531" v="100" actId="20577"/>
          <ac:spMkLst>
            <pc:docMk/>
            <pc:sldMk cId="1391045372" sldId="261"/>
            <ac:spMk id="5" creationId="{876CE155-3D41-6256-CCF6-DBFD00C50F61}"/>
          </ac:spMkLst>
        </pc:spChg>
        <pc:picChg chg="del">
          <ac:chgData name="Patricia Gomes" userId="bb63466496312404" providerId="LiveId" clId="{8FB36744-951B-40D8-AE2C-4908B36E035C}" dt="2025-03-13T19:03:26.654" v="35" actId="478"/>
          <ac:picMkLst>
            <pc:docMk/>
            <pc:sldMk cId="1391045372" sldId="261"/>
            <ac:picMk id="4" creationId="{A11925EE-6B6B-514D-5766-02146769FD8F}"/>
          </ac:picMkLst>
        </pc:picChg>
      </pc:sldChg>
      <pc:sldChg chg="modSp mod ord">
        <pc:chgData name="Patricia Gomes" userId="bb63466496312404" providerId="LiveId" clId="{8FB36744-951B-40D8-AE2C-4908B36E035C}" dt="2025-03-13T21:19:47.023" v="110" actId="20577"/>
        <pc:sldMkLst>
          <pc:docMk/>
          <pc:sldMk cId="2890281287" sldId="262"/>
        </pc:sldMkLst>
        <pc:spChg chg="mod">
          <ac:chgData name="Patricia Gomes" userId="bb63466496312404" providerId="LiveId" clId="{8FB36744-951B-40D8-AE2C-4908B36E035C}" dt="2025-03-13T21:19:47.023" v="110" actId="20577"/>
          <ac:spMkLst>
            <pc:docMk/>
            <pc:sldMk cId="2890281287" sldId="262"/>
            <ac:spMk id="3" creationId="{BDB4F01D-A966-E755-1AA0-13172ABC2288}"/>
          </ac:spMkLst>
        </pc:spChg>
      </pc:sldChg>
      <pc:sldChg chg="addSp delSp modSp del mod">
        <pc:chgData name="Patricia Gomes" userId="bb63466496312404" providerId="LiveId" clId="{8FB36744-951B-40D8-AE2C-4908B36E035C}" dt="2025-03-13T21:24:33.237" v="111" actId="2696"/>
        <pc:sldMkLst>
          <pc:docMk/>
          <pc:sldMk cId="2182119589" sldId="263"/>
        </pc:sldMkLst>
        <pc:spChg chg="add mod">
          <ac:chgData name="Patricia Gomes" userId="bb63466496312404" providerId="LiveId" clId="{8FB36744-951B-40D8-AE2C-4908B36E035C}" dt="2025-03-13T19:03:23.626" v="34" actId="478"/>
          <ac:spMkLst>
            <pc:docMk/>
            <pc:sldMk cId="2182119589" sldId="263"/>
            <ac:spMk id="3" creationId="{CD47CBA9-993F-0B4D-5E95-04BD27179C41}"/>
          </ac:spMkLst>
        </pc:spChg>
        <pc:picChg chg="del">
          <ac:chgData name="Patricia Gomes" userId="bb63466496312404" providerId="LiveId" clId="{8FB36744-951B-40D8-AE2C-4908B36E035C}" dt="2025-03-13T19:03:23.626" v="34" actId="478"/>
          <ac:picMkLst>
            <pc:docMk/>
            <pc:sldMk cId="2182119589" sldId="263"/>
            <ac:picMk id="4" creationId="{00CC8E01-F511-1F23-8E32-63ADDDE7350A}"/>
          </ac:picMkLst>
        </pc:picChg>
      </pc:sldChg>
      <pc:sldChg chg="addSp delSp modSp del mod">
        <pc:chgData name="Patricia Gomes" userId="bb63466496312404" providerId="LiveId" clId="{8FB36744-951B-40D8-AE2C-4908B36E035C}" dt="2025-03-13T21:24:33.237" v="111" actId="2696"/>
        <pc:sldMkLst>
          <pc:docMk/>
          <pc:sldMk cId="4238519461" sldId="266"/>
        </pc:sldMkLst>
        <pc:spChg chg="add mod">
          <ac:chgData name="Patricia Gomes" userId="bb63466496312404" providerId="LiveId" clId="{8FB36744-951B-40D8-AE2C-4908B36E035C}" dt="2025-03-13T19:03:17.446" v="32" actId="478"/>
          <ac:spMkLst>
            <pc:docMk/>
            <pc:sldMk cId="4238519461" sldId="266"/>
            <ac:spMk id="3" creationId="{5AA79916-66E7-D179-3624-A2B6F7AB9F91}"/>
          </ac:spMkLst>
        </pc:spChg>
        <pc:picChg chg="del">
          <ac:chgData name="Patricia Gomes" userId="bb63466496312404" providerId="LiveId" clId="{8FB36744-951B-40D8-AE2C-4908B36E035C}" dt="2025-03-13T19:03:17.446" v="32" actId="478"/>
          <ac:picMkLst>
            <pc:docMk/>
            <pc:sldMk cId="4238519461" sldId="266"/>
            <ac:picMk id="5" creationId="{85DFFE94-559E-668D-3295-4C9D730F36FB}"/>
          </ac:picMkLst>
        </pc:picChg>
      </pc:sldChg>
      <pc:sldChg chg="del">
        <pc:chgData name="Patricia Gomes" userId="bb63466496312404" providerId="LiveId" clId="{8FB36744-951B-40D8-AE2C-4908B36E035C}" dt="2025-03-13T19:03:20.513" v="33" actId="47"/>
        <pc:sldMkLst>
          <pc:docMk/>
          <pc:sldMk cId="505145294" sldId="267"/>
        </pc:sldMkLst>
      </pc:sldChg>
      <pc:sldChg chg="addSp delSp modSp new mod setBg">
        <pc:chgData name="Patricia Gomes" userId="bb63466496312404" providerId="LiveId" clId="{8FB36744-951B-40D8-AE2C-4908B36E035C}" dt="2025-03-13T14:12:40.418" v="11" actId="26606"/>
        <pc:sldMkLst>
          <pc:docMk/>
          <pc:sldMk cId="968295929" sldId="268"/>
        </pc:sldMkLst>
        <pc:spChg chg="del">
          <ac:chgData name="Patricia Gomes" userId="bb63466496312404" providerId="LiveId" clId="{8FB36744-951B-40D8-AE2C-4908B36E035C}" dt="2025-03-13T14:11:34.728" v="2" actId="478"/>
          <ac:spMkLst>
            <pc:docMk/>
            <pc:sldMk cId="968295929" sldId="268"/>
            <ac:spMk id="2" creationId="{87C48FAB-5E99-0A95-8485-AB5A4F28B8FD}"/>
          </ac:spMkLst>
        </pc:spChg>
        <pc:spChg chg="del">
          <ac:chgData name="Patricia Gomes" userId="bb63466496312404" providerId="LiveId" clId="{8FB36744-951B-40D8-AE2C-4908B36E035C}" dt="2025-03-13T14:11:29.747" v="1" actId="22"/>
          <ac:spMkLst>
            <pc:docMk/>
            <pc:sldMk cId="968295929" sldId="268"/>
            <ac:spMk id="3" creationId="{A9AF3B20-0DBC-776D-A402-5A36A9F2BD26}"/>
          </ac:spMkLst>
        </pc:spChg>
        <pc:spChg chg="add del">
          <ac:chgData name="Patricia Gomes" userId="bb63466496312404" providerId="LiveId" clId="{8FB36744-951B-40D8-AE2C-4908B36E035C}" dt="2025-03-13T14:12:26.085" v="6" actId="26606"/>
          <ac:spMkLst>
            <pc:docMk/>
            <pc:sldMk cId="968295929" sldId="268"/>
            <ac:spMk id="10" creationId="{69D184B2-2226-4E31-BCCB-444330767440}"/>
          </ac:spMkLst>
        </pc:spChg>
        <pc:spChg chg="add del">
          <ac:chgData name="Patricia Gomes" userId="bb63466496312404" providerId="LiveId" clId="{8FB36744-951B-40D8-AE2C-4908B36E035C}" dt="2025-03-13T14:12:26.085" v="6" actId="26606"/>
          <ac:spMkLst>
            <pc:docMk/>
            <pc:sldMk cId="968295929" sldId="268"/>
            <ac:spMk id="12" creationId="{1AC4D4E3-486A-464A-8EC8-D44881097267}"/>
          </ac:spMkLst>
        </pc:spChg>
        <pc:spChg chg="add del">
          <ac:chgData name="Patricia Gomes" userId="bb63466496312404" providerId="LiveId" clId="{8FB36744-951B-40D8-AE2C-4908B36E035C}" dt="2025-03-13T14:12:26.085" v="6" actId="26606"/>
          <ac:spMkLst>
            <pc:docMk/>
            <pc:sldMk cId="968295929" sldId="268"/>
            <ac:spMk id="14" creationId="{864DE13E-58EB-4475-B79C-0D4FC651239B}"/>
          </ac:spMkLst>
        </pc:spChg>
        <pc:spChg chg="add del">
          <ac:chgData name="Patricia Gomes" userId="bb63466496312404" providerId="LiveId" clId="{8FB36744-951B-40D8-AE2C-4908B36E035C}" dt="2025-03-13T14:12:37.345" v="8" actId="26606"/>
          <ac:spMkLst>
            <pc:docMk/>
            <pc:sldMk cId="968295929" sldId="268"/>
            <ac:spMk id="16" creationId="{1500B4A4-B1F1-41EA-886A-B8A210DBCA3B}"/>
          </ac:spMkLst>
        </pc:spChg>
        <pc:spChg chg="add del">
          <ac:chgData name="Patricia Gomes" userId="bb63466496312404" providerId="LiveId" clId="{8FB36744-951B-40D8-AE2C-4908B36E035C}" dt="2025-03-13T14:12:37.345" v="8" actId="26606"/>
          <ac:spMkLst>
            <pc:docMk/>
            <pc:sldMk cId="968295929" sldId="268"/>
            <ac:spMk id="17" creationId="{5E55A99C-0BDC-4DBE-8E40-9FA66F629FA1}"/>
          </ac:spMkLst>
        </pc:spChg>
        <pc:spChg chg="add del">
          <ac:chgData name="Patricia Gomes" userId="bb63466496312404" providerId="LiveId" clId="{8FB36744-951B-40D8-AE2C-4908B36E035C}" dt="2025-03-13T14:12:40.418" v="10" actId="26606"/>
          <ac:spMkLst>
            <pc:docMk/>
            <pc:sldMk cId="968295929" sldId="268"/>
            <ac:spMk id="18" creationId="{9A97C86A-04D6-40F7-AE84-31AB43E6A846}"/>
          </ac:spMkLst>
        </pc:spChg>
        <pc:spChg chg="add del">
          <ac:chgData name="Patricia Gomes" userId="bb63466496312404" providerId="LiveId" clId="{8FB36744-951B-40D8-AE2C-4908B36E035C}" dt="2025-03-13T14:12:40.418" v="10" actId="26606"/>
          <ac:spMkLst>
            <pc:docMk/>
            <pc:sldMk cId="968295929" sldId="268"/>
            <ac:spMk id="19" creationId="{F3060C83-F051-4F0E-ABAD-AA0DFC48B218}"/>
          </ac:spMkLst>
        </pc:spChg>
        <pc:spChg chg="add del">
          <ac:chgData name="Patricia Gomes" userId="bb63466496312404" providerId="LiveId" clId="{8FB36744-951B-40D8-AE2C-4908B36E035C}" dt="2025-03-13T14:12:40.418" v="10" actId="26606"/>
          <ac:spMkLst>
            <pc:docMk/>
            <pc:sldMk cId="968295929" sldId="268"/>
            <ac:spMk id="20" creationId="{FF9F2414-84E8-453E-B1F3-389FDE8192D9}"/>
          </ac:spMkLst>
        </pc:spChg>
        <pc:spChg chg="add del">
          <ac:chgData name="Patricia Gomes" userId="bb63466496312404" providerId="LiveId" clId="{8FB36744-951B-40D8-AE2C-4908B36E035C}" dt="2025-03-13T14:12:40.418" v="10" actId="26606"/>
          <ac:spMkLst>
            <pc:docMk/>
            <pc:sldMk cId="968295929" sldId="268"/>
            <ac:spMk id="21" creationId="{83C98ABE-055B-441F-B07E-44F97F083C39}"/>
          </ac:spMkLst>
        </pc:spChg>
        <pc:spChg chg="add del">
          <ac:chgData name="Patricia Gomes" userId="bb63466496312404" providerId="LiveId" clId="{8FB36744-951B-40D8-AE2C-4908B36E035C}" dt="2025-03-13T14:12:40.418" v="10" actId="26606"/>
          <ac:spMkLst>
            <pc:docMk/>
            <pc:sldMk cId="968295929" sldId="268"/>
            <ac:spMk id="22" creationId="{3ECA69A1-7536-43AC-85EF-C7106179F5ED}"/>
          </ac:spMkLst>
        </pc:spChg>
        <pc:spChg chg="add del">
          <ac:chgData name="Patricia Gomes" userId="bb63466496312404" providerId="LiveId" clId="{8FB36744-951B-40D8-AE2C-4908B36E035C}" dt="2025-03-13T14:12:40.418" v="10" actId="26606"/>
          <ac:spMkLst>
            <pc:docMk/>
            <pc:sldMk cId="968295929" sldId="268"/>
            <ac:spMk id="23" creationId="{29FDB030-9B49-4CED-8CCD-4D99382388AC}"/>
          </ac:spMkLst>
        </pc:spChg>
        <pc:spChg chg="add del">
          <ac:chgData name="Patricia Gomes" userId="bb63466496312404" providerId="LiveId" clId="{8FB36744-951B-40D8-AE2C-4908B36E035C}" dt="2025-03-13T14:12:40.418" v="10" actId="26606"/>
          <ac:spMkLst>
            <pc:docMk/>
            <pc:sldMk cId="968295929" sldId="268"/>
            <ac:spMk id="24" creationId="{3783CA14-24A1-485C-8B30-D6A5D87987AD}"/>
          </ac:spMkLst>
        </pc:spChg>
        <pc:picChg chg="add mod ord">
          <ac:chgData name="Patricia Gomes" userId="bb63466496312404" providerId="LiveId" clId="{8FB36744-951B-40D8-AE2C-4908B36E035C}" dt="2025-03-13T14:12:40.418" v="11" actId="26606"/>
          <ac:picMkLst>
            <pc:docMk/>
            <pc:sldMk cId="968295929" sldId="268"/>
            <ac:picMk id="5" creationId="{C5DF13F0-AD04-2204-DC34-13FA0816291D}"/>
          </ac:picMkLst>
        </pc:picChg>
      </pc:sldChg>
      <pc:sldChg chg="addSp delSp modSp new mod">
        <pc:chgData name="Patricia Gomes" userId="bb63466496312404" providerId="LiveId" clId="{8FB36744-951B-40D8-AE2C-4908B36E035C}" dt="2025-03-13T19:03:45.175" v="37" actId="1076"/>
        <pc:sldMkLst>
          <pc:docMk/>
          <pc:sldMk cId="3833269425" sldId="269"/>
        </pc:sldMkLst>
        <pc:spChg chg="del">
          <ac:chgData name="Patricia Gomes" userId="bb63466496312404" providerId="LiveId" clId="{8FB36744-951B-40D8-AE2C-4908B36E035C}" dt="2025-03-13T14:20:35.073" v="23" actId="478"/>
          <ac:spMkLst>
            <pc:docMk/>
            <pc:sldMk cId="3833269425" sldId="269"/>
            <ac:spMk id="2" creationId="{98AB405E-03BC-55E8-BDEE-1A59F5512151}"/>
          </ac:spMkLst>
        </pc:spChg>
        <pc:spChg chg="del">
          <ac:chgData name="Patricia Gomes" userId="bb63466496312404" providerId="LiveId" clId="{8FB36744-951B-40D8-AE2C-4908B36E035C}" dt="2025-03-13T14:20:31.819" v="22" actId="22"/>
          <ac:spMkLst>
            <pc:docMk/>
            <pc:sldMk cId="3833269425" sldId="269"/>
            <ac:spMk id="3" creationId="{CC59088D-2404-6269-8B98-799BA49E717B}"/>
          </ac:spMkLst>
        </pc:spChg>
        <pc:picChg chg="add mod ord">
          <ac:chgData name="Patricia Gomes" userId="bb63466496312404" providerId="LiveId" clId="{8FB36744-951B-40D8-AE2C-4908B36E035C}" dt="2025-03-13T19:03:45.175" v="37" actId="1076"/>
          <ac:picMkLst>
            <pc:docMk/>
            <pc:sldMk cId="3833269425" sldId="269"/>
            <ac:picMk id="5" creationId="{F2631AFE-DF3E-9E06-3937-17F668041097}"/>
          </ac:picMkLst>
        </pc:picChg>
      </pc:sldChg>
      <pc:sldChg chg="addSp delSp modSp new mod ord">
        <pc:chgData name="Patricia Gomes" userId="bb63466496312404" providerId="LiveId" clId="{8FB36744-951B-40D8-AE2C-4908B36E035C}" dt="2025-03-13T21:19:19.843" v="108" actId="1076"/>
        <pc:sldMkLst>
          <pc:docMk/>
          <pc:sldMk cId="2036849040" sldId="270"/>
        </pc:sldMkLst>
        <pc:spChg chg="del mod">
          <ac:chgData name="Patricia Gomes" userId="bb63466496312404" providerId="LiveId" clId="{8FB36744-951B-40D8-AE2C-4908B36E035C}" dt="2025-03-13T21:18:57.170" v="102" actId="478"/>
          <ac:spMkLst>
            <pc:docMk/>
            <pc:sldMk cId="2036849040" sldId="270"/>
            <ac:spMk id="2" creationId="{7FF9E668-3E8B-D9F8-0AF0-0742ADB28583}"/>
          </ac:spMkLst>
        </pc:spChg>
        <pc:spChg chg="del">
          <ac:chgData name="Patricia Gomes" userId="bb63466496312404" providerId="LiveId" clId="{8FB36744-951B-40D8-AE2C-4908B36E035C}" dt="2025-03-13T21:18:51.552" v="101" actId="22"/>
          <ac:spMkLst>
            <pc:docMk/>
            <pc:sldMk cId="2036849040" sldId="270"/>
            <ac:spMk id="3" creationId="{FC47F636-DF4F-E285-63C9-175F33F71F55}"/>
          </ac:spMkLst>
        </pc:spChg>
        <pc:spChg chg="add del mod">
          <ac:chgData name="Patricia Gomes" userId="bb63466496312404" providerId="LiveId" clId="{8FB36744-951B-40D8-AE2C-4908B36E035C}" dt="2025-03-13T21:19:00.596" v="103" actId="478"/>
          <ac:spMkLst>
            <pc:docMk/>
            <pc:sldMk cId="2036849040" sldId="270"/>
            <ac:spMk id="7" creationId="{F47BC313-FE53-40BB-D6F0-28F542574965}"/>
          </ac:spMkLst>
        </pc:spChg>
        <pc:picChg chg="add mod ord">
          <ac:chgData name="Patricia Gomes" userId="bb63466496312404" providerId="LiveId" clId="{8FB36744-951B-40D8-AE2C-4908B36E035C}" dt="2025-03-13T21:19:19.843" v="108" actId="1076"/>
          <ac:picMkLst>
            <pc:docMk/>
            <pc:sldMk cId="2036849040" sldId="270"/>
            <ac:picMk id="5" creationId="{DCDA6EBC-E440-1CFB-E066-EC72CA5AB8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9990C-22EA-B1DF-B301-9F98C2574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2E8292-436B-B7A2-2BE0-DC8FB73D0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FB8EF5-F15C-7C09-9B84-E7CDC2E2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229B-5088-43B9-97AC-926683C45F13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144A8B-8AFB-3118-7006-6CE3EE35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0BB9D2-C0C0-C378-BE37-3002488C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9EFE-3594-4B31-B0DA-DBD77DC73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9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C3C6B-9958-400A-26B6-20D93908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21FA95-BFB3-FA2F-D7F6-69D1C137C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35F92A-B67F-0D8A-3FEA-0AF665AF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229B-5088-43B9-97AC-926683C45F13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B95B5F-32E8-DBA7-13E2-B760047E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1D082A-881F-639E-B6B8-433792C2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9EFE-3594-4B31-B0DA-DBD77DC73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75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E288F9-4A83-9D24-2163-CBB8996B4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F99BB8-263B-208C-65E0-A51141153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E8C914-D2B2-AFE5-4C1E-5298C022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229B-5088-43B9-97AC-926683C45F13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5AF6D2-A4F2-1AEF-4314-E66B870B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1AC505-689B-09B7-6513-B537E1F1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9EFE-3594-4B31-B0DA-DBD77DC73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75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EA083-6813-FDDB-0BA6-9E9A9401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B1944E-9A73-FC97-6997-A536AF9B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3DF30A-C472-3207-A353-8021BD84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229B-5088-43B9-97AC-926683C45F13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21B201-E59A-4313-92AD-F3521162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A7F49C-5705-7A24-666D-06A3A8E1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9EFE-3594-4B31-B0DA-DBD77DC73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31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156D5-2FCF-D5EC-3C25-963003C4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49F61D-2135-663D-36B3-C8A5C2BC0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016F9B-D5C9-A412-C10B-3F2AA0E7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229B-5088-43B9-97AC-926683C45F13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6E682F-AA4E-38C0-718D-6440C00C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FC8F5E-41E5-720C-81CD-32DB3E3C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9EFE-3594-4B31-B0DA-DBD77DC73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35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174D4-7572-349C-D5F7-B5711513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EE0C6-6C09-C9F4-F507-D9FADE331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34E2D8-3A83-5E76-E945-8E20AF710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0EEC99-31EB-92D3-60CF-44881676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229B-5088-43B9-97AC-926683C45F13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A0E3F1-E45B-6F4B-D395-B25E116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65775D-91B8-64B2-C7AE-D27128C6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9EFE-3594-4B31-B0DA-DBD77DC73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23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FE8D8-F59C-183B-2A73-A14BE6F3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4D9915-4606-1E9F-EFB7-AF4A83EA8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BC3362-8F91-84B9-B921-ECFB21A6D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33F64C-E74A-5F21-BB7E-0F47B6A8C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E354E8-C211-3477-4151-BD3FAB7D0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BBE0D6D-9500-6F8D-5F69-0CD73BB9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229B-5088-43B9-97AC-926683C45F13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F0C435-C509-96CB-E641-F3B861A5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9F35BE-D31A-F212-020A-874C00C0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9EFE-3594-4B31-B0DA-DBD77DC73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91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DB530-ADA2-C21C-0CF2-2B991964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E5D672-44F0-B332-B708-33498EFC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229B-5088-43B9-97AC-926683C45F13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554883-F71E-9293-1EB7-3797CCAA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BCD2D1-BF57-EB4F-3B4C-BD022F1A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9EFE-3594-4B31-B0DA-DBD77DC73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57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674574A-E2E3-B419-0133-10B91253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229B-5088-43B9-97AC-926683C45F13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DD6F96-8D81-8B25-E8DD-3C3EB593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AB292F-C035-4538-2755-4AC695B2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9EFE-3594-4B31-B0DA-DBD77DC73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88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67C81-F7F1-393E-44C1-77C05937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F2BB45-91B9-920B-AC6C-2094D9AA6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4E7F5E-E978-8A16-C4AC-6A9DA9D7B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E0B6FB-E063-3191-A32C-587F7B30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229B-5088-43B9-97AC-926683C45F13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B68744-DD4E-1FB4-45EC-8273DF52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F72D42-574C-F490-DC1A-91A1A436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9EFE-3594-4B31-B0DA-DBD77DC73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89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07CE7-FB4A-1D3E-5E75-435B080C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7D2B20-AD7C-8A00-5F3C-6807C9531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EE1760-2668-AB32-BA8E-9A2D0CCEA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17B24E-2F8F-772B-061C-9CE9FB7E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6229B-5088-43B9-97AC-926683C45F13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705253-8E7C-917F-0E89-520954E5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E6701C-72CF-ABB8-DE39-E42F98C0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9EFE-3594-4B31-B0DA-DBD77DC73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87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374EB11-2AA0-EC38-12FD-BFAB86C3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70009E-EF41-039D-61D6-1BCF0DDEF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35E01-479B-2B61-08E4-E25A992CA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96229B-5088-43B9-97AC-926683C45F13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C8D8BC-1000-FE09-DBE4-602B74736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409CC2-2E0A-D6AE-4836-744A8B7EE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3D9EFE-3594-4B31-B0DA-DBD77DC73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76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e.unicamp.br/~marcia/AlgebraLinear/Arquivos%20PDF/exemplos_comb.pdf" TargetMode="External"/><Relationship Id="rId2" Type="http://schemas.openxmlformats.org/officeDocument/2006/relationships/hyperlink" Target="http://www.ime.unicamp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deplayer.com.br/slide/13098118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ob2AS_sBKc" TargetMode="External"/><Relationship Id="rId2" Type="http://schemas.openxmlformats.org/officeDocument/2006/relationships/hyperlink" Target="https://www.youtube.com/watch?v=agLjvDJfEj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JCM7lMZ9a8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638C9-FD7E-DE73-82DF-313233986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COMBINAÇÃO LINEAR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A71AD4-CA41-1265-CAAB-9ECE46849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0322"/>
            <a:ext cx="9144000" cy="587477"/>
          </a:xfrm>
        </p:spPr>
        <p:txBody>
          <a:bodyPr>
            <a:normAutofit/>
          </a:bodyPr>
          <a:lstStyle/>
          <a:p>
            <a:r>
              <a:rPr lang="pt-BR" sz="3200" dirty="0"/>
              <a:t>AULA 4</a:t>
            </a:r>
          </a:p>
        </p:txBody>
      </p:sp>
    </p:spTree>
    <p:extLst>
      <p:ext uri="{BB962C8B-B14F-4D97-AF65-F5344CB8AC3E}">
        <p14:creationId xmlns:p14="http://schemas.microsoft.com/office/powerpoint/2010/main" val="192028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CDA6EBC-E440-1CFB-E066-EC72CA5AB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872" y="319672"/>
            <a:ext cx="9488255" cy="6218655"/>
          </a:xfrm>
        </p:spPr>
      </p:pic>
    </p:spTree>
    <p:extLst>
      <p:ext uri="{BB962C8B-B14F-4D97-AF65-F5344CB8AC3E}">
        <p14:creationId xmlns:p14="http://schemas.microsoft.com/office/powerpoint/2010/main" val="203684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712C143-CB73-3044-191E-56BFFA366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703" y="427214"/>
            <a:ext cx="9301317" cy="5835427"/>
          </a:xfrm>
        </p:spPr>
      </p:pic>
    </p:spTree>
    <p:extLst>
      <p:ext uri="{BB962C8B-B14F-4D97-AF65-F5344CB8AC3E}">
        <p14:creationId xmlns:p14="http://schemas.microsoft.com/office/powerpoint/2010/main" val="325898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5DF13F0-AD04-2204-DC34-13FA08162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43406"/>
            <a:ext cx="10905066" cy="41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9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0096A24-F1C1-B07D-41D3-93BC1B63C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5" y="2064521"/>
            <a:ext cx="11326318" cy="161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A8BEA56-6922-D7CB-02E4-D0DEC1523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81" y="1170039"/>
            <a:ext cx="10894656" cy="43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3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2631AFE-DF3E-9E06-3937-17F668041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834" y="1767841"/>
            <a:ext cx="10748332" cy="2441961"/>
          </a:xfrm>
        </p:spPr>
      </p:pic>
    </p:spTree>
    <p:extLst>
      <p:ext uri="{BB962C8B-B14F-4D97-AF65-F5344CB8AC3E}">
        <p14:creationId xmlns:p14="http://schemas.microsoft.com/office/powerpoint/2010/main" val="383326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5B823-E68D-4C7A-8345-821C4C75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4F01D-A966-E755-1AA0-13172ABC2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u="sng" dirty="0">
                <a:solidFill>
                  <a:srgbClr val="4B4B4B"/>
                </a:solidFill>
                <a:effectLst/>
                <a:latin typeface="adobe-clean"/>
                <a:hlinkClick r:id="rId2"/>
              </a:rPr>
              <a:t>www.ime.unicamp.br</a:t>
            </a:r>
            <a:endParaRPr lang="pt-BR" b="0" i="0" u="sng" dirty="0">
              <a:solidFill>
                <a:srgbClr val="4B4B4B"/>
              </a:solidFill>
              <a:effectLst/>
              <a:latin typeface="adobe-clean"/>
            </a:endParaRPr>
          </a:p>
          <a:p>
            <a:r>
              <a:rPr lang="pt-BR" dirty="0">
                <a:hlinkClick r:id="rId3"/>
              </a:rPr>
              <a:t>https://www.ime.unicamp.br/~marcia/AlgebraLinear/Arquivos%20PDF/exemplos_comb.pdf</a:t>
            </a:r>
            <a:endParaRPr lang="pt-BR" dirty="0"/>
          </a:p>
          <a:p>
            <a:r>
              <a:rPr lang="pt-BR" dirty="0">
                <a:hlinkClick r:id="rId4"/>
              </a:rPr>
              <a:t>https://slideplayer.com.br/slide/13098118/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028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B135B-5A77-5CE6-11F6-34E3E176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5400" dirty="0"/>
              <a:t>Aplicação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76CE155-3D41-6256-CCF6-DBFD00C50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https://www.youtube.com/watch?v=agLjvDJfEj</a:t>
            </a:r>
            <a:endParaRPr lang="pt-BR" dirty="0"/>
          </a:p>
          <a:p>
            <a:r>
              <a:rPr lang="pt-BR" dirty="0">
                <a:hlinkClick r:id="rId3"/>
              </a:rPr>
              <a:t>https://www.youtube.com/watch?v=sob2AS_sBKc</a:t>
            </a:r>
            <a:endParaRPr lang="pt-BR" dirty="0"/>
          </a:p>
          <a:p>
            <a:r>
              <a:rPr lang="pt-BR" dirty="0">
                <a:hlinkClick r:id="rId4"/>
              </a:rPr>
              <a:t>https://www.youtube.com/watch?v=JCM7lMZ9a8k</a:t>
            </a:r>
            <a:r>
              <a:rPr lang="pt-BR" dirty="0"/>
              <a:t>  (para esta aula até 6:25)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1045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FC70F5AACBF134AB045D56C555001B1" ma:contentTypeVersion="4" ma:contentTypeDescription="Crie um novo documento." ma:contentTypeScope="" ma:versionID="b829a58fbe089841a0eabd481beabaf3">
  <xsd:schema xmlns:xsd="http://www.w3.org/2001/XMLSchema" xmlns:xs="http://www.w3.org/2001/XMLSchema" xmlns:p="http://schemas.microsoft.com/office/2006/metadata/properties" xmlns:ns2="53788374-efad-4a30-91d3-ca81707501db" targetNamespace="http://schemas.microsoft.com/office/2006/metadata/properties" ma:root="true" ma:fieldsID="cfb589fe4ec47a323114786ecbc1d5ce" ns2:_="">
    <xsd:import namespace="53788374-efad-4a30-91d3-ca81707501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788374-efad-4a30-91d3-ca81707501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902B247-5B5F-4658-8153-05CF59921C8F}"/>
</file>

<file path=customXml/itemProps2.xml><?xml version="1.0" encoding="utf-8"?>
<ds:datastoreItem xmlns:ds="http://schemas.openxmlformats.org/officeDocument/2006/customXml" ds:itemID="{65680F9E-D6B7-4306-A5A8-1D1997BDFAD0}"/>
</file>

<file path=customXml/itemProps3.xml><?xml version="1.0" encoding="utf-8"?>
<ds:datastoreItem xmlns:ds="http://schemas.openxmlformats.org/officeDocument/2006/customXml" ds:itemID="{BD496611-2309-4EBD-816C-DD95255D6FB9}"/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96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adobe-clean</vt:lpstr>
      <vt:lpstr>Aptos</vt:lpstr>
      <vt:lpstr>Aptos Display</vt:lpstr>
      <vt:lpstr>Arial</vt:lpstr>
      <vt:lpstr>Tema do Office</vt:lpstr>
      <vt:lpstr>COMBINAÇÃO LINEAR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FONTE</vt:lpstr>
      <vt:lpstr>Aplicação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Patricia Gomes</dc:creator>
  <cp:lastModifiedBy>PATRICIA SILVA GOMES KONDO</cp:lastModifiedBy>
  <cp:revision>2</cp:revision>
  <dcterms:created xsi:type="dcterms:W3CDTF">2024-09-26T20:22:32Z</dcterms:created>
  <dcterms:modified xsi:type="dcterms:W3CDTF">2025-03-13T21:25:17Z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0x010100CFC70F5AACBF134AB045D56C555001B1</vt:lpwstr>
  </property>
</Properties>
</file>