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38" r:id="rId3"/>
    <p:sldId id="344" r:id="rId4"/>
    <p:sldId id="345" r:id="rId5"/>
    <p:sldId id="361" r:id="rId6"/>
    <p:sldId id="347" r:id="rId7"/>
    <p:sldId id="348" r:id="rId8"/>
    <p:sldId id="349" r:id="rId9"/>
    <p:sldId id="368" r:id="rId10"/>
    <p:sldId id="351" r:id="rId11"/>
    <p:sldId id="354" r:id="rId12"/>
    <p:sldId id="355" r:id="rId13"/>
    <p:sldId id="356" r:id="rId14"/>
    <p:sldId id="358" r:id="rId15"/>
    <p:sldId id="352" r:id="rId16"/>
    <p:sldId id="346" r:id="rId17"/>
    <p:sldId id="353" r:id="rId18"/>
    <p:sldId id="256" r:id="rId19"/>
    <p:sldId id="267" r:id="rId20"/>
    <p:sldId id="272" r:id="rId21"/>
    <p:sldId id="273" r:id="rId22"/>
    <p:sldId id="259" r:id="rId23"/>
    <p:sldId id="363" r:id="rId24"/>
    <p:sldId id="258" r:id="rId25"/>
    <p:sldId id="260" r:id="rId26"/>
    <p:sldId id="266" r:id="rId27"/>
    <p:sldId id="268" r:id="rId28"/>
    <p:sldId id="269" r:id="rId29"/>
    <p:sldId id="265" r:id="rId30"/>
    <p:sldId id="264" r:id="rId31"/>
    <p:sldId id="370" r:id="rId32"/>
    <p:sldId id="371" r:id="rId33"/>
    <p:sldId id="372" r:id="rId34"/>
    <p:sldId id="373" r:id="rId35"/>
    <p:sldId id="374" r:id="rId36"/>
    <p:sldId id="375" r:id="rId37"/>
    <p:sldId id="376" r:id="rId38"/>
    <p:sldId id="377" r:id="rId39"/>
    <p:sldId id="378" r:id="rId40"/>
    <p:sldId id="379" r:id="rId41"/>
    <p:sldId id="380" r:id="rId42"/>
    <p:sldId id="381" r:id="rId43"/>
    <p:sldId id="382" r:id="rId44"/>
    <p:sldId id="383" r:id="rId45"/>
    <p:sldId id="384" r:id="rId46"/>
    <p:sldId id="385" r:id="rId47"/>
    <p:sldId id="386" r:id="rId48"/>
    <p:sldId id="339" r:id="rId4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380EAC-9B4E-472E-8E44-AC46BECDC66A}" v="22" dt="2025-04-10T20:41:58.0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4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8" Type="http://schemas.openxmlformats.org/officeDocument/2006/relationships/customXml" Target="../customXml/item3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ustomXml" Target="../customXml/item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ustomXml" Target="../customXml/item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ia Gomes" userId="bb63466496312404" providerId="LiveId" clId="{30380EAC-9B4E-472E-8E44-AC46BECDC66A}"/>
    <pc:docChg chg="undo custSel addSld delSld modSld sldOrd">
      <pc:chgData name="Patricia Gomes" userId="bb63466496312404" providerId="LiveId" clId="{30380EAC-9B4E-472E-8E44-AC46BECDC66A}" dt="2025-04-10T20:42:17.778" v="236" actId="478"/>
      <pc:docMkLst>
        <pc:docMk/>
      </pc:docMkLst>
      <pc:sldChg chg="addSp delSp modSp add mod">
        <pc:chgData name="Patricia Gomes" userId="bb63466496312404" providerId="LiveId" clId="{30380EAC-9B4E-472E-8E44-AC46BECDC66A}" dt="2025-04-10T15:01:37.896" v="92" actId="478"/>
        <pc:sldMkLst>
          <pc:docMk/>
          <pc:sldMk cId="609997936" sldId="256"/>
        </pc:sldMkLst>
        <pc:spChg chg="del">
          <ac:chgData name="Patricia Gomes" userId="bb63466496312404" providerId="LiveId" clId="{30380EAC-9B4E-472E-8E44-AC46BECDC66A}" dt="2025-04-10T15:01:35.181" v="91" actId="478"/>
          <ac:spMkLst>
            <pc:docMk/>
            <pc:sldMk cId="609997936" sldId="256"/>
            <ac:spMk id="3" creationId="{D73D9099-303C-14F6-1DE5-76F8D143F81D}"/>
          </ac:spMkLst>
        </pc:spChg>
        <pc:spChg chg="add del mod">
          <ac:chgData name="Patricia Gomes" userId="bb63466496312404" providerId="LiveId" clId="{30380EAC-9B4E-472E-8E44-AC46BECDC66A}" dt="2025-04-10T15:01:37.896" v="92" actId="478"/>
          <ac:spMkLst>
            <pc:docMk/>
            <pc:sldMk cId="609997936" sldId="256"/>
            <ac:spMk id="5" creationId="{63A79917-D18A-0125-94DE-2FB9FDADE3A9}"/>
          </ac:spMkLst>
        </pc:spChg>
      </pc:sldChg>
      <pc:sldChg chg="modSp mod">
        <pc:chgData name="Patricia Gomes" userId="bb63466496312404" providerId="LiveId" clId="{30380EAC-9B4E-472E-8E44-AC46BECDC66A}" dt="2025-04-10T15:03:28.962" v="104" actId="20577"/>
        <pc:sldMkLst>
          <pc:docMk/>
          <pc:sldMk cId="4282531598" sldId="257"/>
        </pc:sldMkLst>
        <pc:spChg chg="mod">
          <ac:chgData name="Patricia Gomes" userId="bb63466496312404" providerId="LiveId" clId="{30380EAC-9B4E-472E-8E44-AC46BECDC66A}" dt="2025-04-10T15:03:28.962" v="104" actId="20577"/>
          <ac:spMkLst>
            <pc:docMk/>
            <pc:sldMk cId="4282531598" sldId="257"/>
            <ac:spMk id="3" creationId="{614385EC-6BE7-4BB5-BAA1-B12053333684}"/>
          </ac:spMkLst>
        </pc:spChg>
      </pc:sldChg>
      <pc:sldChg chg="add">
        <pc:chgData name="Patricia Gomes" userId="bb63466496312404" providerId="LiveId" clId="{30380EAC-9B4E-472E-8E44-AC46BECDC66A}" dt="2025-04-10T15:01:23.925" v="90"/>
        <pc:sldMkLst>
          <pc:docMk/>
          <pc:sldMk cId="3066718312" sldId="258"/>
        </pc:sldMkLst>
      </pc:sldChg>
      <pc:sldChg chg="add">
        <pc:chgData name="Patricia Gomes" userId="bb63466496312404" providerId="LiveId" clId="{30380EAC-9B4E-472E-8E44-AC46BECDC66A}" dt="2025-04-10T15:01:23.925" v="90"/>
        <pc:sldMkLst>
          <pc:docMk/>
          <pc:sldMk cId="781571081" sldId="259"/>
        </pc:sldMkLst>
      </pc:sldChg>
      <pc:sldChg chg="add">
        <pc:chgData name="Patricia Gomes" userId="bb63466496312404" providerId="LiveId" clId="{30380EAC-9B4E-472E-8E44-AC46BECDC66A}" dt="2025-04-10T15:01:23.925" v="90"/>
        <pc:sldMkLst>
          <pc:docMk/>
          <pc:sldMk cId="2789649531" sldId="260"/>
        </pc:sldMkLst>
      </pc:sldChg>
      <pc:sldChg chg="modSp add mod">
        <pc:chgData name="Patricia Gomes" userId="bb63466496312404" providerId="LiveId" clId="{30380EAC-9B4E-472E-8E44-AC46BECDC66A}" dt="2025-04-10T17:58:03.370" v="191" actId="404"/>
        <pc:sldMkLst>
          <pc:docMk/>
          <pc:sldMk cId="1202255028" sldId="264"/>
        </pc:sldMkLst>
        <pc:spChg chg="mod">
          <ac:chgData name="Patricia Gomes" userId="bb63466496312404" providerId="LiveId" clId="{30380EAC-9B4E-472E-8E44-AC46BECDC66A}" dt="2025-04-10T17:58:03.370" v="191" actId="404"/>
          <ac:spMkLst>
            <pc:docMk/>
            <pc:sldMk cId="1202255028" sldId="264"/>
            <ac:spMk id="3" creationId="{EB666771-EE8B-F1B5-3EC4-1A2FF2631E5B}"/>
          </ac:spMkLst>
        </pc:spChg>
      </pc:sldChg>
      <pc:sldChg chg="add">
        <pc:chgData name="Patricia Gomes" userId="bb63466496312404" providerId="LiveId" clId="{30380EAC-9B4E-472E-8E44-AC46BECDC66A}" dt="2025-04-10T15:01:23.925" v="90"/>
        <pc:sldMkLst>
          <pc:docMk/>
          <pc:sldMk cId="3888449065" sldId="265"/>
        </pc:sldMkLst>
      </pc:sldChg>
      <pc:sldChg chg="add">
        <pc:chgData name="Patricia Gomes" userId="bb63466496312404" providerId="LiveId" clId="{30380EAC-9B4E-472E-8E44-AC46BECDC66A}" dt="2025-04-10T15:01:23.925" v="90"/>
        <pc:sldMkLst>
          <pc:docMk/>
          <pc:sldMk cId="3858508527" sldId="266"/>
        </pc:sldMkLst>
      </pc:sldChg>
      <pc:sldChg chg="add">
        <pc:chgData name="Patricia Gomes" userId="bb63466496312404" providerId="LiveId" clId="{30380EAC-9B4E-472E-8E44-AC46BECDC66A}" dt="2025-04-10T15:01:23.925" v="90"/>
        <pc:sldMkLst>
          <pc:docMk/>
          <pc:sldMk cId="1021631225" sldId="267"/>
        </pc:sldMkLst>
      </pc:sldChg>
      <pc:sldChg chg="add">
        <pc:chgData name="Patricia Gomes" userId="bb63466496312404" providerId="LiveId" clId="{30380EAC-9B4E-472E-8E44-AC46BECDC66A}" dt="2025-04-10T15:01:23.925" v="90"/>
        <pc:sldMkLst>
          <pc:docMk/>
          <pc:sldMk cId="94901609" sldId="268"/>
        </pc:sldMkLst>
      </pc:sldChg>
      <pc:sldChg chg="add">
        <pc:chgData name="Patricia Gomes" userId="bb63466496312404" providerId="LiveId" clId="{30380EAC-9B4E-472E-8E44-AC46BECDC66A}" dt="2025-04-10T15:01:23.925" v="90"/>
        <pc:sldMkLst>
          <pc:docMk/>
          <pc:sldMk cId="2022478636" sldId="269"/>
        </pc:sldMkLst>
      </pc:sldChg>
      <pc:sldChg chg="add">
        <pc:chgData name="Patricia Gomes" userId="bb63466496312404" providerId="LiveId" clId="{30380EAC-9B4E-472E-8E44-AC46BECDC66A}" dt="2025-04-10T15:01:23.925" v="90"/>
        <pc:sldMkLst>
          <pc:docMk/>
          <pc:sldMk cId="4091081216" sldId="272"/>
        </pc:sldMkLst>
      </pc:sldChg>
      <pc:sldChg chg="add">
        <pc:chgData name="Patricia Gomes" userId="bb63466496312404" providerId="LiveId" clId="{30380EAC-9B4E-472E-8E44-AC46BECDC66A}" dt="2025-04-10T15:01:23.925" v="90"/>
        <pc:sldMkLst>
          <pc:docMk/>
          <pc:sldMk cId="57018794" sldId="273"/>
        </pc:sldMkLst>
      </pc:sldChg>
      <pc:sldChg chg="addSp delSp modSp mod">
        <pc:chgData name="Patricia Gomes" userId="bb63466496312404" providerId="LiveId" clId="{30380EAC-9B4E-472E-8E44-AC46BECDC66A}" dt="2025-04-10T14:43:52.873" v="66" actId="14100"/>
        <pc:sldMkLst>
          <pc:docMk/>
          <pc:sldMk cId="3948918663" sldId="338"/>
        </pc:sldMkLst>
        <pc:spChg chg="mod">
          <ac:chgData name="Patricia Gomes" userId="bb63466496312404" providerId="LiveId" clId="{30380EAC-9B4E-472E-8E44-AC46BECDC66A}" dt="2025-04-10T14:20:26.285" v="7" actId="20577"/>
          <ac:spMkLst>
            <pc:docMk/>
            <pc:sldMk cId="3948918663" sldId="338"/>
            <ac:spMk id="2" creationId="{D3A10519-54FD-BD79-769E-3837F54C1FF9}"/>
          </ac:spMkLst>
        </pc:spChg>
        <pc:spChg chg="del">
          <ac:chgData name="Patricia Gomes" userId="bb63466496312404" providerId="LiveId" clId="{30380EAC-9B4E-472E-8E44-AC46BECDC66A}" dt="2025-04-10T14:43:37.510" v="61" actId="478"/>
          <ac:spMkLst>
            <pc:docMk/>
            <pc:sldMk cId="3948918663" sldId="338"/>
            <ac:spMk id="7" creationId="{00000000-0000-0000-0000-000000000000}"/>
          </ac:spMkLst>
        </pc:spChg>
        <pc:picChg chg="add del mod">
          <ac:chgData name="Patricia Gomes" userId="bb63466496312404" providerId="LiveId" clId="{30380EAC-9B4E-472E-8E44-AC46BECDC66A}" dt="2025-04-10T14:43:39.466" v="62" actId="478"/>
          <ac:picMkLst>
            <pc:docMk/>
            <pc:sldMk cId="3948918663" sldId="338"/>
            <ac:picMk id="5" creationId="{5FEA393B-7135-6AE3-F323-ED2E3B62360F}"/>
          </ac:picMkLst>
        </pc:picChg>
        <pc:picChg chg="del">
          <ac:chgData name="Patricia Gomes" userId="bb63466496312404" providerId="LiveId" clId="{30380EAC-9B4E-472E-8E44-AC46BECDC66A}" dt="2025-04-10T14:41:05.625" v="45" actId="478"/>
          <ac:picMkLst>
            <pc:docMk/>
            <pc:sldMk cId="3948918663" sldId="338"/>
            <ac:picMk id="8" creationId="{00000000-0000-0000-0000-000000000000}"/>
          </ac:picMkLst>
        </pc:picChg>
        <pc:picChg chg="add mod">
          <ac:chgData name="Patricia Gomes" userId="bb63466496312404" providerId="LiveId" clId="{30380EAC-9B4E-472E-8E44-AC46BECDC66A}" dt="2025-04-10T14:43:52.873" v="66" actId="14100"/>
          <ac:picMkLst>
            <pc:docMk/>
            <pc:sldMk cId="3948918663" sldId="338"/>
            <ac:picMk id="9" creationId="{D15AD17C-5976-4955-A25A-9D03133CA2EA}"/>
          </ac:picMkLst>
        </pc:picChg>
      </pc:sldChg>
      <pc:sldChg chg="add del">
        <pc:chgData name="Patricia Gomes" userId="bb63466496312404" providerId="LiveId" clId="{30380EAC-9B4E-472E-8E44-AC46BECDC66A}" dt="2025-04-10T20:41:57.991" v="234"/>
        <pc:sldMkLst>
          <pc:docMk/>
          <pc:sldMk cId="2263981434" sldId="339"/>
        </pc:sldMkLst>
      </pc:sldChg>
      <pc:sldChg chg="modSp del mod">
        <pc:chgData name="Patricia Gomes" userId="bb63466496312404" providerId="LiveId" clId="{30380EAC-9B4E-472E-8E44-AC46BECDC66A}" dt="2025-04-10T20:35:07.341" v="205" actId="47"/>
        <pc:sldMkLst>
          <pc:docMk/>
          <pc:sldMk cId="3202841690" sldId="343"/>
        </pc:sldMkLst>
        <pc:spChg chg="mod">
          <ac:chgData name="Patricia Gomes" userId="bb63466496312404" providerId="LiveId" clId="{30380EAC-9B4E-472E-8E44-AC46BECDC66A}" dt="2025-04-10T14:22:34.646" v="37"/>
          <ac:spMkLst>
            <pc:docMk/>
            <pc:sldMk cId="3202841690" sldId="343"/>
            <ac:spMk id="2" creationId="{D3A10519-54FD-BD79-769E-3837F54C1FF9}"/>
          </ac:spMkLst>
        </pc:spChg>
      </pc:sldChg>
      <pc:sldChg chg="addSp delSp modSp mod">
        <pc:chgData name="Patricia Gomes" userId="bb63466496312404" providerId="LiveId" clId="{30380EAC-9B4E-472E-8E44-AC46BECDC66A}" dt="2025-04-10T14:56:46.373" v="84" actId="1076"/>
        <pc:sldMkLst>
          <pc:docMk/>
          <pc:sldMk cId="2961236404" sldId="344"/>
        </pc:sldMkLst>
        <pc:spChg chg="mod">
          <ac:chgData name="Patricia Gomes" userId="bb63466496312404" providerId="LiveId" clId="{30380EAC-9B4E-472E-8E44-AC46BECDC66A}" dt="2025-04-10T14:20:41.389" v="9"/>
          <ac:spMkLst>
            <pc:docMk/>
            <pc:sldMk cId="2961236404" sldId="344"/>
            <ac:spMk id="2" creationId="{D3A10519-54FD-BD79-769E-3837F54C1FF9}"/>
          </ac:spMkLst>
        </pc:spChg>
        <pc:spChg chg="del mod">
          <ac:chgData name="Patricia Gomes" userId="bb63466496312404" providerId="LiveId" clId="{30380EAC-9B4E-472E-8E44-AC46BECDC66A}" dt="2025-04-10T14:42:37.507" v="58" actId="478"/>
          <ac:spMkLst>
            <pc:docMk/>
            <pc:sldMk cId="2961236404" sldId="344"/>
            <ac:spMk id="7" creationId="{00000000-0000-0000-0000-000000000000}"/>
          </ac:spMkLst>
        </pc:spChg>
        <pc:picChg chg="del">
          <ac:chgData name="Patricia Gomes" userId="bb63466496312404" providerId="LiveId" clId="{30380EAC-9B4E-472E-8E44-AC46BECDC66A}" dt="2025-04-10T14:42:25.568" v="54" actId="478"/>
          <ac:picMkLst>
            <pc:docMk/>
            <pc:sldMk cId="2961236404" sldId="344"/>
            <ac:picMk id="4" creationId="{00000000-0000-0000-0000-000000000000}"/>
          </ac:picMkLst>
        </pc:picChg>
        <pc:picChg chg="add mod">
          <ac:chgData name="Patricia Gomes" userId="bb63466496312404" providerId="LiveId" clId="{30380EAC-9B4E-472E-8E44-AC46BECDC66A}" dt="2025-04-10T14:56:46.373" v="84" actId="1076"/>
          <ac:picMkLst>
            <pc:docMk/>
            <pc:sldMk cId="2961236404" sldId="344"/>
            <ac:picMk id="6" creationId="{33B44013-C72B-3627-209F-8D3CE3EAE457}"/>
          </ac:picMkLst>
        </pc:picChg>
      </pc:sldChg>
      <pc:sldChg chg="addSp delSp modSp mod">
        <pc:chgData name="Patricia Gomes" userId="bb63466496312404" providerId="LiveId" clId="{30380EAC-9B4E-472E-8E44-AC46BECDC66A}" dt="2025-04-10T14:56:52.414" v="85" actId="14100"/>
        <pc:sldMkLst>
          <pc:docMk/>
          <pc:sldMk cId="1024402074" sldId="345"/>
        </pc:sldMkLst>
        <pc:spChg chg="mod">
          <ac:chgData name="Patricia Gomes" userId="bb63466496312404" providerId="LiveId" clId="{30380EAC-9B4E-472E-8E44-AC46BECDC66A}" dt="2025-04-10T14:20:48.861" v="11"/>
          <ac:spMkLst>
            <pc:docMk/>
            <pc:sldMk cId="1024402074" sldId="345"/>
            <ac:spMk id="2" creationId="{D3A10519-54FD-BD79-769E-3837F54C1FF9}"/>
          </ac:spMkLst>
        </pc:spChg>
        <pc:spChg chg="del">
          <ac:chgData name="Patricia Gomes" userId="bb63466496312404" providerId="LiveId" clId="{30380EAC-9B4E-472E-8E44-AC46BECDC66A}" dt="2025-04-10T14:44:35.345" v="68" actId="478"/>
          <ac:spMkLst>
            <pc:docMk/>
            <pc:sldMk cId="1024402074" sldId="345"/>
            <ac:spMk id="7" creationId="{00000000-0000-0000-0000-000000000000}"/>
          </ac:spMkLst>
        </pc:spChg>
        <pc:picChg chg="del">
          <ac:chgData name="Patricia Gomes" userId="bb63466496312404" providerId="LiveId" clId="{30380EAC-9B4E-472E-8E44-AC46BECDC66A}" dt="2025-04-10T14:44:31.397" v="67" actId="478"/>
          <ac:picMkLst>
            <pc:docMk/>
            <pc:sldMk cId="1024402074" sldId="345"/>
            <ac:picMk id="5" creationId="{00000000-0000-0000-0000-000000000000}"/>
          </ac:picMkLst>
        </pc:picChg>
        <pc:picChg chg="add del mod">
          <ac:chgData name="Patricia Gomes" userId="bb63466496312404" providerId="LiveId" clId="{30380EAC-9B4E-472E-8E44-AC46BECDC66A}" dt="2025-04-10T14:56:52.414" v="85" actId="14100"/>
          <ac:picMkLst>
            <pc:docMk/>
            <pc:sldMk cId="1024402074" sldId="345"/>
            <ac:picMk id="6" creationId="{208F1A44-1AB1-5585-0BBC-B50A78042CBB}"/>
          </ac:picMkLst>
        </pc:picChg>
        <pc:picChg chg="add del">
          <ac:chgData name="Patricia Gomes" userId="bb63466496312404" providerId="LiveId" clId="{30380EAC-9B4E-472E-8E44-AC46BECDC66A}" dt="2025-04-10T14:46:38.631" v="74" actId="22"/>
          <ac:picMkLst>
            <pc:docMk/>
            <pc:sldMk cId="1024402074" sldId="345"/>
            <ac:picMk id="9" creationId="{EF0692F9-FBCB-D6DE-9D2C-62F8497BB511}"/>
          </ac:picMkLst>
        </pc:picChg>
      </pc:sldChg>
      <pc:sldChg chg="addSp delSp modSp mod ord">
        <pc:chgData name="Patricia Gomes" userId="bb63466496312404" providerId="LiveId" clId="{30380EAC-9B4E-472E-8E44-AC46BECDC66A}" dt="2025-04-10T20:40:23.098" v="233"/>
        <pc:sldMkLst>
          <pc:docMk/>
          <pc:sldMk cId="4072544844" sldId="346"/>
        </pc:sldMkLst>
        <pc:spChg chg="mod">
          <ac:chgData name="Patricia Gomes" userId="bb63466496312404" providerId="LiveId" clId="{30380EAC-9B4E-472E-8E44-AC46BECDC66A}" dt="2025-04-10T14:20:54.345" v="13"/>
          <ac:spMkLst>
            <pc:docMk/>
            <pc:sldMk cId="4072544844" sldId="346"/>
            <ac:spMk id="2" creationId="{D3A10519-54FD-BD79-769E-3837F54C1FF9}"/>
          </ac:spMkLst>
        </pc:spChg>
        <pc:spChg chg="mod">
          <ac:chgData name="Patricia Gomes" userId="bb63466496312404" providerId="LiveId" clId="{30380EAC-9B4E-472E-8E44-AC46BECDC66A}" dt="2025-04-10T16:57:21.823" v="106" actId="1076"/>
          <ac:spMkLst>
            <pc:docMk/>
            <pc:sldMk cId="4072544844" sldId="346"/>
            <ac:spMk id="7" creationId="{00000000-0000-0000-0000-000000000000}"/>
          </ac:spMkLst>
        </pc:spChg>
        <pc:picChg chg="add del">
          <ac:chgData name="Patricia Gomes" userId="bb63466496312404" providerId="LiveId" clId="{30380EAC-9B4E-472E-8E44-AC46BECDC66A}" dt="2025-04-10T16:59:58.557" v="117" actId="478"/>
          <ac:picMkLst>
            <pc:docMk/>
            <pc:sldMk cId="4072544844" sldId="346"/>
            <ac:picMk id="4" creationId="{00000000-0000-0000-0000-000000000000}"/>
          </ac:picMkLst>
        </pc:picChg>
        <pc:picChg chg="add mod">
          <ac:chgData name="Patricia Gomes" userId="bb63466496312404" providerId="LiveId" clId="{30380EAC-9B4E-472E-8E44-AC46BECDC66A}" dt="2025-04-10T17:01:20.133" v="125" actId="1076"/>
          <ac:picMkLst>
            <pc:docMk/>
            <pc:sldMk cId="4072544844" sldId="346"/>
            <ac:picMk id="6" creationId="{77F0C801-82B3-D7DD-C2BA-FC2F7D0CA06C}"/>
          </ac:picMkLst>
        </pc:picChg>
      </pc:sldChg>
      <pc:sldChg chg="addSp delSp modSp mod">
        <pc:chgData name="Patricia Gomes" userId="bb63466496312404" providerId="LiveId" clId="{30380EAC-9B4E-472E-8E44-AC46BECDC66A}" dt="2025-04-10T17:32:44.130" v="131" actId="1076"/>
        <pc:sldMkLst>
          <pc:docMk/>
          <pc:sldMk cId="1992466781" sldId="347"/>
        </pc:sldMkLst>
        <pc:spChg chg="mod">
          <ac:chgData name="Patricia Gomes" userId="bb63466496312404" providerId="LiveId" clId="{30380EAC-9B4E-472E-8E44-AC46BECDC66A}" dt="2025-04-10T14:21:03.728" v="15"/>
          <ac:spMkLst>
            <pc:docMk/>
            <pc:sldMk cId="1992466781" sldId="347"/>
            <ac:spMk id="2" creationId="{D3A10519-54FD-BD79-769E-3837F54C1FF9}"/>
          </ac:spMkLst>
        </pc:spChg>
        <pc:spChg chg="del">
          <ac:chgData name="Patricia Gomes" userId="bb63466496312404" providerId="LiveId" clId="{30380EAC-9B4E-472E-8E44-AC46BECDC66A}" dt="2025-04-10T17:32:34.726" v="129" actId="478"/>
          <ac:spMkLst>
            <pc:docMk/>
            <pc:sldMk cId="1992466781" sldId="347"/>
            <ac:spMk id="7" creationId="{00000000-0000-0000-0000-000000000000}"/>
          </ac:spMkLst>
        </pc:spChg>
        <pc:picChg chg="add mod">
          <ac:chgData name="Patricia Gomes" userId="bb63466496312404" providerId="LiveId" clId="{30380EAC-9B4E-472E-8E44-AC46BECDC66A}" dt="2025-04-10T17:32:44.130" v="131" actId="1076"/>
          <ac:picMkLst>
            <pc:docMk/>
            <pc:sldMk cId="1992466781" sldId="347"/>
            <ac:picMk id="4" creationId="{52EA710B-56B2-E2A1-6ACC-67B6666B0890}"/>
          </ac:picMkLst>
        </pc:picChg>
        <pc:picChg chg="del">
          <ac:chgData name="Patricia Gomes" userId="bb63466496312404" providerId="LiveId" clId="{30380EAC-9B4E-472E-8E44-AC46BECDC66A}" dt="2025-04-10T17:32:31.264" v="128" actId="478"/>
          <ac:picMkLst>
            <pc:docMk/>
            <pc:sldMk cId="1992466781" sldId="347"/>
            <ac:picMk id="6" creationId="{00000000-0000-0000-0000-000000000000}"/>
          </ac:picMkLst>
        </pc:picChg>
      </pc:sldChg>
      <pc:sldChg chg="modSp mod">
        <pc:chgData name="Patricia Gomes" userId="bb63466496312404" providerId="LiveId" clId="{30380EAC-9B4E-472E-8E44-AC46BECDC66A}" dt="2025-04-10T14:21:08.865" v="17"/>
        <pc:sldMkLst>
          <pc:docMk/>
          <pc:sldMk cId="329083602" sldId="348"/>
        </pc:sldMkLst>
        <pc:spChg chg="mod">
          <ac:chgData name="Patricia Gomes" userId="bb63466496312404" providerId="LiveId" clId="{30380EAC-9B4E-472E-8E44-AC46BECDC66A}" dt="2025-04-10T14:21:08.865" v="17"/>
          <ac:spMkLst>
            <pc:docMk/>
            <pc:sldMk cId="329083602" sldId="348"/>
            <ac:spMk id="2" creationId="{D3A10519-54FD-BD79-769E-3837F54C1FF9}"/>
          </ac:spMkLst>
        </pc:spChg>
      </pc:sldChg>
      <pc:sldChg chg="addSp delSp modSp mod">
        <pc:chgData name="Patricia Gomes" userId="bb63466496312404" providerId="LiveId" clId="{30380EAC-9B4E-472E-8E44-AC46BECDC66A}" dt="2025-04-10T17:48:44.427" v="178" actId="14100"/>
        <pc:sldMkLst>
          <pc:docMk/>
          <pc:sldMk cId="2087198426" sldId="349"/>
        </pc:sldMkLst>
        <pc:spChg chg="mod">
          <ac:chgData name="Patricia Gomes" userId="bb63466496312404" providerId="LiveId" clId="{30380EAC-9B4E-472E-8E44-AC46BECDC66A}" dt="2025-04-10T14:21:14.151" v="19"/>
          <ac:spMkLst>
            <pc:docMk/>
            <pc:sldMk cId="2087198426" sldId="349"/>
            <ac:spMk id="2" creationId="{D3A10519-54FD-BD79-769E-3837F54C1FF9}"/>
          </ac:spMkLst>
        </pc:spChg>
        <pc:spChg chg="mod">
          <ac:chgData name="Patricia Gomes" userId="bb63466496312404" providerId="LiveId" clId="{30380EAC-9B4E-472E-8E44-AC46BECDC66A}" dt="2025-04-10T17:33:16.905" v="134" actId="20577"/>
          <ac:spMkLst>
            <pc:docMk/>
            <pc:sldMk cId="2087198426" sldId="349"/>
            <ac:spMk id="7" creationId="{00000000-0000-0000-0000-000000000000}"/>
          </ac:spMkLst>
        </pc:spChg>
        <pc:picChg chg="add mod">
          <ac:chgData name="Patricia Gomes" userId="bb63466496312404" providerId="LiveId" clId="{30380EAC-9B4E-472E-8E44-AC46BECDC66A}" dt="2025-04-10T17:48:44.427" v="178" actId="14100"/>
          <ac:picMkLst>
            <pc:docMk/>
            <pc:sldMk cId="2087198426" sldId="349"/>
            <ac:picMk id="5" creationId="{ED1DEA23-B8BC-8D95-916B-DCAB9017FAA6}"/>
          </ac:picMkLst>
        </pc:picChg>
        <pc:picChg chg="del">
          <ac:chgData name="Patricia Gomes" userId="bb63466496312404" providerId="LiveId" clId="{30380EAC-9B4E-472E-8E44-AC46BECDC66A}" dt="2025-04-10T17:48:35.629" v="174" actId="478"/>
          <ac:picMkLst>
            <pc:docMk/>
            <pc:sldMk cId="2087198426" sldId="349"/>
            <ac:picMk id="6" creationId="{00000000-0000-0000-0000-000000000000}"/>
          </ac:picMkLst>
        </pc:picChg>
      </pc:sldChg>
      <pc:sldChg chg="delSp modSp del mod">
        <pc:chgData name="Patricia Gomes" userId="bb63466496312404" providerId="LiveId" clId="{30380EAC-9B4E-472E-8E44-AC46BECDC66A}" dt="2025-04-10T20:38:30.729" v="214" actId="47"/>
        <pc:sldMkLst>
          <pc:docMk/>
          <pc:sldMk cId="2241162433" sldId="350"/>
        </pc:sldMkLst>
        <pc:spChg chg="mod">
          <ac:chgData name="Patricia Gomes" userId="bb63466496312404" providerId="LiveId" clId="{30380EAC-9B4E-472E-8E44-AC46BECDC66A}" dt="2025-04-10T14:21:30.325" v="21"/>
          <ac:spMkLst>
            <pc:docMk/>
            <pc:sldMk cId="2241162433" sldId="350"/>
            <ac:spMk id="2" creationId="{D3A10519-54FD-BD79-769E-3837F54C1FF9}"/>
          </ac:spMkLst>
        </pc:spChg>
        <pc:spChg chg="mod">
          <ac:chgData name="Patricia Gomes" userId="bb63466496312404" providerId="LiveId" clId="{30380EAC-9B4E-472E-8E44-AC46BECDC66A}" dt="2025-04-10T17:53:24.448" v="180" actId="6549"/>
          <ac:spMkLst>
            <pc:docMk/>
            <pc:sldMk cId="2241162433" sldId="350"/>
            <ac:spMk id="7" creationId="{00000000-0000-0000-0000-000000000000}"/>
          </ac:spMkLst>
        </pc:spChg>
        <pc:picChg chg="del">
          <ac:chgData name="Patricia Gomes" userId="bb63466496312404" providerId="LiveId" clId="{30380EAC-9B4E-472E-8E44-AC46BECDC66A}" dt="2025-04-10T17:53:20.487" v="179" actId="478"/>
          <ac:picMkLst>
            <pc:docMk/>
            <pc:sldMk cId="2241162433" sldId="350"/>
            <ac:picMk id="4" creationId="{00000000-0000-0000-0000-000000000000}"/>
          </ac:picMkLst>
        </pc:picChg>
      </pc:sldChg>
      <pc:sldChg chg="modSp mod">
        <pc:chgData name="Patricia Gomes" userId="bb63466496312404" providerId="LiveId" clId="{30380EAC-9B4E-472E-8E44-AC46BECDC66A}" dt="2025-04-10T14:21:41.770" v="23"/>
        <pc:sldMkLst>
          <pc:docMk/>
          <pc:sldMk cId="4086590857" sldId="351"/>
        </pc:sldMkLst>
        <pc:spChg chg="mod">
          <ac:chgData name="Patricia Gomes" userId="bb63466496312404" providerId="LiveId" clId="{30380EAC-9B4E-472E-8E44-AC46BECDC66A}" dt="2025-04-10T14:21:41.770" v="23"/>
          <ac:spMkLst>
            <pc:docMk/>
            <pc:sldMk cId="4086590857" sldId="351"/>
            <ac:spMk id="2" creationId="{D3A10519-54FD-BD79-769E-3837F54C1FF9}"/>
          </ac:spMkLst>
        </pc:spChg>
      </pc:sldChg>
      <pc:sldChg chg="modSp mod ord">
        <pc:chgData name="Patricia Gomes" userId="bb63466496312404" providerId="LiveId" clId="{30380EAC-9B4E-472E-8E44-AC46BECDC66A}" dt="2025-04-10T20:39:09.852" v="224"/>
        <pc:sldMkLst>
          <pc:docMk/>
          <pc:sldMk cId="254913446" sldId="352"/>
        </pc:sldMkLst>
        <pc:spChg chg="mod">
          <ac:chgData name="Patricia Gomes" userId="bb63466496312404" providerId="LiveId" clId="{30380EAC-9B4E-472E-8E44-AC46BECDC66A}" dt="2025-04-10T14:21:52.599" v="25"/>
          <ac:spMkLst>
            <pc:docMk/>
            <pc:sldMk cId="254913446" sldId="352"/>
            <ac:spMk id="2" creationId="{D3A10519-54FD-BD79-769E-3837F54C1FF9}"/>
          </ac:spMkLst>
        </pc:spChg>
      </pc:sldChg>
      <pc:sldChg chg="modSp mod">
        <pc:chgData name="Patricia Gomes" userId="bb63466496312404" providerId="LiveId" clId="{30380EAC-9B4E-472E-8E44-AC46BECDC66A}" dt="2025-04-10T14:21:57.024" v="27"/>
        <pc:sldMkLst>
          <pc:docMk/>
          <pc:sldMk cId="2565017450" sldId="353"/>
        </pc:sldMkLst>
        <pc:spChg chg="mod">
          <ac:chgData name="Patricia Gomes" userId="bb63466496312404" providerId="LiveId" clId="{30380EAC-9B4E-472E-8E44-AC46BECDC66A}" dt="2025-04-10T14:21:57.024" v="27"/>
          <ac:spMkLst>
            <pc:docMk/>
            <pc:sldMk cId="2565017450" sldId="353"/>
            <ac:spMk id="2" creationId="{D3A10519-54FD-BD79-769E-3837F54C1FF9}"/>
          </ac:spMkLst>
        </pc:spChg>
      </pc:sldChg>
      <pc:sldChg chg="modSp mod ord">
        <pc:chgData name="Patricia Gomes" userId="bb63466496312404" providerId="LiveId" clId="{30380EAC-9B4E-472E-8E44-AC46BECDC66A}" dt="2025-04-10T20:39:00.333" v="220"/>
        <pc:sldMkLst>
          <pc:docMk/>
          <pc:sldMk cId="2992330225" sldId="354"/>
        </pc:sldMkLst>
        <pc:spChg chg="mod">
          <ac:chgData name="Patricia Gomes" userId="bb63466496312404" providerId="LiveId" clId="{30380EAC-9B4E-472E-8E44-AC46BECDC66A}" dt="2025-04-10T14:22:01.464" v="28"/>
          <ac:spMkLst>
            <pc:docMk/>
            <pc:sldMk cId="2992330225" sldId="354"/>
            <ac:spMk id="2" creationId="{D3A10519-54FD-BD79-769E-3837F54C1FF9}"/>
          </ac:spMkLst>
        </pc:spChg>
      </pc:sldChg>
      <pc:sldChg chg="modSp mod ord">
        <pc:chgData name="Patricia Gomes" userId="bb63466496312404" providerId="LiveId" clId="{30380EAC-9B4E-472E-8E44-AC46BECDC66A}" dt="2025-04-10T20:39:02.495" v="222"/>
        <pc:sldMkLst>
          <pc:docMk/>
          <pc:sldMk cId="3721170129" sldId="355"/>
        </pc:sldMkLst>
        <pc:spChg chg="mod">
          <ac:chgData name="Patricia Gomes" userId="bb63466496312404" providerId="LiveId" clId="{30380EAC-9B4E-472E-8E44-AC46BECDC66A}" dt="2025-04-10T14:22:08.537" v="30"/>
          <ac:spMkLst>
            <pc:docMk/>
            <pc:sldMk cId="3721170129" sldId="355"/>
            <ac:spMk id="2" creationId="{D3A10519-54FD-BD79-769E-3837F54C1FF9}"/>
          </ac:spMkLst>
        </pc:spChg>
      </pc:sldChg>
      <pc:sldChg chg="modSp mod ord">
        <pc:chgData name="Patricia Gomes" userId="bb63466496312404" providerId="LiveId" clId="{30380EAC-9B4E-472E-8E44-AC46BECDC66A}" dt="2025-04-10T20:39:25.835" v="226"/>
        <pc:sldMkLst>
          <pc:docMk/>
          <pc:sldMk cId="1435443689" sldId="356"/>
        </pc:sldMkLst>
        <pc:spChg chg="mod">
          <ac:chgData name="Patricia Gomes" userId="bb63466496312404" providerId="LiveId" clId="{30380EAC-9B4E-472E-8E44-AC46BECDC66A}" dt="2025-04-10T14:22:15.508" v="32"/>
          <ac:spMkLst>
            <pc:docMk/>
            <pc:sldMk cId="1435443689" sldId="356"/>
            <ac:spMk id="2" creationId="{D3A10519-54FD-BD79-769E-3837F54C1FF9}"/>
          </ac:spMkLst>
        </pc:spChg>
      </pc:sldChg>
      <pc:sldChg chg="modSp del mod">
        <pc:chgData name="Patricia Gomes" userId="bb63466496312404" providerId="LiveId" clId="{30380EAC-9B4E-472E-8E44-AC46BECDC66A}" dt="2025-04-10T20:37:34.517" v="210" actId="47"/>
        <pc:sldMkLst>
          <pc:docMk/>
          <pc:sldMk cId="595012355" sldId="357"/>
        </pc:sldMkLst>
        <pc:spChg chg="mod">
          <ac:chgData name="Patricia Gomes" userId="bb63466496312404" providerId="LiveId" clId="{30380EAC-9B4E-472E-8E44-AC46BECDC66A}" dt="2025-04-10T14:22:24.587" v="34"/>
          <ac:spMkLst>
            <pc:docMk/>
            <pc:sldMk cId="595012355" sldId="357"/>
            <ac:spMk id="2" creationId="{D3A10519-54FD-BD79-769E-3837F54C1FF9}"/>
          </ac:spMkLst>
        </pc:spChg>
      </pc:sldChg>
      <pc:sldChg chg="addSp delSp modSp mod ord">
        <pc:chgData name="Patricia Gomes" userId="bb63466496312404" providerId="LiveId" clId="{30380EAC-9B4E-472E-8E44-AC46BECDC66A}" dt="2025-04-10T20:39:32.947" v="228"/>
        <pc:sldMkLst>
          <pc:docMk/>
          <pc:sldMk cId="2901509605" sldId="358"/>
        </pc:sldMkLst>
        <pc:spChg chg="mod">
          <ac:chgData name="Patricia Gomes" userId="bb63466496312404" providerId="LiveId" clId="{30380EAC-9B4E-472E-8E44-AC46BECDC66A}" dt="2025-04-10T14:22:29.444" v="35"/>
          <ac:spMkLst>
            <pc:docMk/>
            <pc:sldMk cId="2901509605" sldId="358"/>
            <ac:spMk id="2" creationId="{D3A10519-54FD-BD79-769E-3837F54C1FF9}"/>
          </ac:spMkLst>
        </pc:spChg>
        <pc:picChg chg="add mod">
          <ac:chgData name="Patricia Gomes" userId="bb63466496312404" providerId="LiveId" clId="{30380EAC-9B4E-472E-8E44-AC46BECDC66A}" dt="2025-04-10T20:33:44.258" v="201" actId="1076"/>
          <ac:picMkLst>
            <pc:docMk/>
            <pc:sldMk cId="2901509605" sldId="358"/>
            <ac:picMk id="4" creationId="{9A52C86C-F4D6-53E3-A6E5-34687C167361}"/>
          </ac:picMkLst>
        </pc:picChg>
        <pc:picChg chg="del">
          <ac:chgData name="Patricia Gomes" userId="bb63466496312404" providerId="LiveId" clId="{30380EAC-9B4E-472E-8E44-AC46BECDC66A}" dt="2025-04-10T20:33:32.363" v="198" actId="478"/>
          <ac:picMkLst>
            <pc:docMk/>
            <pc:sldMk cId="2901509605" sldId="358"/>
            <ac:picMk id="5" creationId="{00000000-0000-0000-0000-000000000000}"/>
          </ac:picMkLst>
        </pc:picChg>
      </pc:sldChg>
      <pc:sldChg chg="modSp new del mod">
        <pc:chgData name="Patricia Gomes" userId="bb63466496312404" providerId="LiveId" clId="{30380EAC-9B4E-472E-8E44-AC46BECDC66A}" dt="2025-04-10T20:35:07.341" v="205" actId="47"/>
        <pc:sldMkLst>
          <pc:docMk/>
          <pc:sldMk cId="223749235" sldId="359"/>
        </pc:sldMkLst>
        <pc:spChg chg="mod">
          <ac:chgData name="Patricia Gomes" userId="bb63466496312404" providerId="LiveId" clId="{30380EAC-9B4E-472E-8E44-AC46BECDC66A}" dt="2025-04-10T14:51:28.876" v="81" actId="20577"/>
          <ac:spMkLst>
            <pc:docMk/>
            <pc:sldMk cId="223749235" sldId="359"/>
            <ac:spMk id="3" creationId="{90AA7EB2-46FC-4112-D131-DA802A8507C9}"/>
          </ac:spMkLst>
        </pc:spChg>
      </pc:sldChg>
      <pc:sldChg chg="new del">
        <pc:chgData name="Patricia Gomes" userId="bb63466496312404" providerId="LiveId" clId="{30380EAC-9B4E-472E-8E44-AC46BECDC66A}" dt="2025-04-10T15:01:48.342" v="93" actId="47"/>
        <pc:sldMkLst>
          <pc:docMk/>
          <pc:sldMk cId="3911973428" sldId="360"/>
        </pc:sldMkLst>
      </pc:sldChg>
      <pc:sldChg chg="addSp delSp modSp add mod">
        <pc:chgData name="Patricia Gomes" userId="bb63466496312404" providerId="LiveId" clId="{30380EAC-9B4E-472E-8E44-AC46BECDC66A}" dt="2025-04-10T14:57:05.550" v="88" actId="14100"/>
        <pc:sldMkLst>
          <pc:docMk/>
          <pc:sldMk cId="83436073" sldId="361"/>
        </pc:sldMkLst>
        <pc:picChg chg="add mod">
          <ac:chgData name="Patricia Gomes" userId="bb63466496312404" providerId="LiveId" clId="{30380EAC-9B4E-472E-8E44-AC46BECDC66A}" dt="2025-04-10T14:57:05.550" v="88" actId="14100"/>
          <ac:picMkLst>
            <pc:docMk/>
            <pc:sldMk cId="83436073" sldId="361"/>
            <ac:picMk id="5" creationId="{27ABC9FB-9A6E-BE33-CA9C-1349F9D7F06F}"/>
          </ac:picMkLst>
        </pc:picChg>
        <pc:picChg chg="del">
          <ac:chgData name="Patricia Gomes" userId="bb63466496312404" providerId="LiveId" clId="{30380EAC-9B4E-472E-8E44-AC46BECDC66A}" dt="2025-04-10T14:47:12.668" v="76" actId="478"/>
          <ac:picMkLst>
            <pc:docMk/>
            <pc:sldMk cId="83436073" sldId="361"/>
            <ac:picMk id="6" creationId="{3944CA2A-4977-51EC-4BD8-F5B600CDD530}"/>
          </ac:picMkLst>
        </pc:picChg>
      </pc:sldChg>
      <pc:sldChg chg="new del">
        <pc:chgData name="Patricia Gomes" userId="bb63466496312404" providerId="LiveId" clId="{30380EAC-9B4E-472E-8E44-AC46BECDC66A}" dt="2025-04-10T15:02:01.153" v="94" actId="47"/>
        <pc:sldMkLst>
          <pc:docMk/>
          <pc:sldMk cId="320951224" sldId="362"/>
        </pc:sldMkLst>
      </pc:sldChg>
      <pc:sldChg chg="add">
        <pc:chgData name="Patricia Gomes" userId="bb63466496312404" providerId="LiveId" clId="{30380EAC-9B4E-472E-8E44-AC46BECDC66A}" dt="2025-04-10T15:01:23.925" v="90"/>
        <pc:sldMkLst>
          <pc:docMk/>
          <pc:sldMk cId="1724326675" sldId="363"/>
        </pc:sldMkLst>
      </pc:sldChg>
      <pc:sldChg chg="addSp modSp new del mod">
        <pc:chgData name="Patricia Gomes" userId="bb63466496312404" providerId="LiveId" clId="{30380EAC-9B4E-472E-8E44-AC46BECDC66A}" dt="2025-04-10T20:39:49.315" v="229" actId="47"/>
        <pc:sldMkLst>
          <pc:docMk/>
          <pc:sldMk cId="3410457734" sldId="364"/>
        </pc:sldMkLst>
        <pc:picChg chg="add mod">
          <ac:chgData name="Patricia Gomes" userId="bb63466496312404" providerId="LiveId" clId="{30380EAC-9B4E-472E-8E44-AC46BECDC66A}" dt="2025-04-10T16:59:05.971" v="110" actId="14100"/>
          <ac:picMkLst>
            <pc:docMk/>
            <pc:sldMk cId="3410457734" sldId="364"/>
            <ac:picMk id="3" creationId="{C312FA2E-1838-D278-EB82-05BB6865E44C}"/>
          </ac:picMkLst>
        </pc:picChg>
      </pc:sldChg>
      <pc:sldChg chg="modSp add del mod">
        <pc:chgData name="Patricia Gomes" userId="bb63466496312404" providerId="LiveId" clId="{30380EAC-9B4E-472E-8E44-AC46BECDC66A}" dt="2025-04-10T16:59:52.510" v="115"/>
        <pc:sldMkLst>
          <pc:docMk/>
          <pc:sldMk cId="3561328" sldId="365"/>
        </pc:sldMkLst>
        <pc:picChg chg="mod">
          <ac:chgData name="Patricia Gomes" userId="bb63466496312404" providerId="LiveId" clId="{30380EAC-9B4E-472E-8E44-AC46BECDC66A}" dt="2025-04-10T16:59:50.801" v="114" actId="1076"/>
          <ac:picMkLst>
            <pc:docMk/>
            <pc:sldMk cId="3561328" sldId="365"/>
            <ac:picMk id="3" creationId="{1EFCFF85-E101-1A22-7CA7-858855F73D1C}"/>
          </ac:picMkLst>
        </pc:picChg>
      </pc:sldChg>
      <pc:sldChg chg="addSp delSp modSp new add del mod">
        <pc:chgData name="Patricia Gomes" userId="bb63466496312404" providerId="LiveId" clId="{30380EAC-9B4E-472E-8E44-AC46BECDC66A}" dt="2025-04-10T20:37:05.867" v="209" actId="47"/>
        <pc:sldMkLst>
          <pc:docMk/>
          <pc:sldMk cId="968030895" sldId="365"/>
        </pc:sldMkLst>
        <pc:spChg chg="mod">
          <ac:chgData name="Patricia Gomes" userId="bb63466496312404" providerId="LiveId" clId="{30380EAC-9B4E-472E-8E44-AC46BECDC66A}" dt="2025-04-10T17:37:59.499" v="168" actId="20577"/>
          <ac:spMkLst>
            <pc:docMk/>
            <pc:sldMk cId="968030895" sldId="365"/>
            <ac:spMk id="2" creationId="{6995A304-42B9-7412-7AA6-33200510360B}"/>
          </ac:spMkLst>
        </pc:spChg>
        <pc:spChg chg="del">
          <ac:chgData name="Patricia Gomes" userId="bb63466496312404" providerId="LiveId" clId="{30380EAC-9B4E-472E-8E44-AC46BECDC66A}" dt="2025-04-10T17:37:51.008" v="151" actId="22"/>
          <ac:spMkLst>
            <pc:docMk/>
            <pc:sldMk cId="968030895" sldId="365"/>
            <ac:spMk id="3" creationId="{1CD41048-3DA7-30B4-B9FF-160D0C957A78}"/>
          </ac:spMkLst>
        </pc:spChg>
        <pc:picChg chg="add mod ord">
          <ac:chgData name="Patricia Gomes" userId="bb63466496312404" providerId="LiveId" clId="{30380EAC-9B4E-472E-8E44-AC46BECDC66A}" dt="2025-04-10T17:37:51.008" v="151" actId="22"/>
          <ac:picMkLst>
            <pc:docMk/>
            <pc:sldMk cId="968030895" sldId="365"/>
            <ac:picMk id="5" creationId="{1C9EDDE7-CAAF-8F6B-8A90-C7B6F93524D7}"/>
          </ac:picMkLst>
        </pc:picChg>
      </pc:sldChg>
      <pc:sldChg chg="addSp new del mod">
        <pc:chgData name="Patricia Gomes" userId="bb63466496312404" providerId="LiveId" clId="{30380EAC-9B4E-472E-8E44-AC46BECDC66A}" dt="2025-04-10T17:32:57.878" v="132" actId="47"/>
        <pc:sldMkLst>
          <pc:docMk/>
          <pc:sldMk cId="1181485828" sldId="365"/>
        </pc:sldMkLst>
        <pc:picChg chg="add">
          <ac:chgData name="Patricia Gomes" userId="bb63466496312404" providerId="LiveId" clId="{30380EAC-9B4E-472E-8E44-AC46BECDC66A}" dt="2025-04-10T17:10:55.838" v="127" actId="22"/>
          <ac:picMkLst>
            <pc:docMk/>
            <pc:sldMk cId="1181485828" sldId="365"/>
            <ac:picMk id="3" creationId="{B3DCE8F5-8B02-4A5D-C76C-A9A6E94C9688}"/>
          </ac:picMkLst>
        </pc:picChg>
      </pc:sldChg>
      <pc:sldChg chg="add del">
        <pc:chgData name="Patricia Gomes" userId="bb63466496312404" providerId="LiveId" clId="{30380EAC-9B4E-472E-8E44-AC46BECDC66A}" dt="2025-04-10T17:00:41.040" v="121"/>
        <pc:sldMkLst>
          <pc:docMk/>
          <pc:sldMk cId="1792076390" sldId="365"/>
        </pc:sldMkLst>
      </pc:sldChg>
      <pc:sldChg chg="addSp delSp modSp new add del mod">
        <pc:chgData name="Patricia Gomes" userId="bb63466496312404" providerId="LiveId" clId="{30380EAC-9B4E-472E-8E44-AC46BECDC66A}" dt="2025-04-10T20:37:05.867" v="209" actId="47"/>
        <pc:sldMkLst>
          <pc:docMk/>
          <pc:sldMk cId="338362320" sldId="366"/>
        </pc:sldMkLst>
        <pc:spChg chg="mod">
          <ac:chgData name="Patricia Gomes" userId="bb63466496312404" providerId="LiveId" clId="{30380EAC-9B4E-472E-8E44-AC46BECDC66A}" dt="2025-04-10T17:42:54.766" v="173" actId="20577"/>
          <ac:spMkLst>
            <pc:docMk/>
            <pc:sldMk cId="338362320" sldId="366"/>
            <ac:spMk id="2" creationId="{3DBC816D-4647-2A8E-F127-56093189785C}"/>
          </ac:spMkLst>
        </pc:spChg>
        <pc:spChg chg="del">
          <ac:chgData name="Patricia Gomes" userId="bb63466496312404" providerId="LiveId" clId="{30380EAC-9B4E-472E-8E44-AC46BECDC66A}" dt="2025-04-10T17:42:36.113" v="171" actId="22"/>
          <ac:spMkLst>
            <pc:docMk/>
            <pc:sldMk cId="338362320" sldId="366"/>
            <ac:spMk id="3" creationId="{4ED1AC40-C69E-6F6E-B4C3-E2D231BD513E}"/>
          </ac:spMkLst>
        </pc:spChg>
        <pc:picChg chg="add mod ord">
          <ac:chgData name="Patricia Gomes" userId="bb63466496312404" providerId="LiveId" clId="{30380EAC-9B4E-472E-8E44-AC46BECDC66A}" dt="2025-04-10T17:42:36.113" v="171" actId="22"/>
          <ac:picMkLst>
            <pc:docMk/>
            <pc:sldMk cId="338362320" sldId="366"/>
            <ac:picMk id="5" creationId="{5CCCCF51-1A20-057F-1BE6-6E7656A30C45}"/>
          </ac:picMkLst>
        </pc:picChg>
      </pc:sldChg>
      <pc:sldChg chg="add del">
        <pc:chgData name="Patricia Gomes" userId="bb63466496312404" providerId="LiveId" clId="{30380EAC-9B4E-472E-8E44-AC46BECDC66A}" dt="2025-04-10T17:00:39.405" v="120"/>
        <pc:sldMkLst>
          <pc:docMk/>
          <pc:sldMk cId="1207997214" sldId="366"/>
        </pc:sldMkLst>
      </pc:sldChg>
      <pc:sldChg chg="addSp delSp modSp new add del mod">
        <pc:chgData name="Patricia Gomes" userId="bb63466496312404" providerId="LiveId" clId="{30380EAC-9B4E-472E-8E44-AC46BECDC66A}" dt="2025-04-10T20:35:31.103" v="206" actId="47"/>
        <pc:sldMkLst>
          <pc:docMk/>
          <pc:sldMk cId="878516881" sldId="367"/>
        </pc:sldMkLst>
        <pc:spChg chg="del">
          <ac:chgData name="Patricia Gomes" userId="bb63466496312404" providerId="LiveId" clId="{30380EAC-9B4E-472E-8E44-AC46BECDC66A}" dt="2025-04-10T17:56:59.130" v="185" actId="22"/>
          <ac:spMkLst>
            <pc:docMk/>
            <pc:sldMk cId="878516881" sldId="367"/>
            <ac:spMk id="3" creationId="{64F75AC4-CB9C-DD9E-703C-C1E7046D6E12}"/>
          </ac:spMkLst>
        </pc:spChg>
        <pc:spChg chg="add mod">
          <ac:chgData name="Patricia Gomes" userId="bb63466496312404" providerId="LiveId" clId="{30380EAC-9B4E-472E-8E44-AC46BECDC66A}" dt="2025-04-10T20:34:06.301" v="204" actId="478"/>
          <ac:spMkLst>
            <pc:docMk/>
            <pc:sldMk cId="878516881" sldId="367"/>
            <ac:spMk id="7" creationId="{AD83CD18-8D7A-6477-9258-4D07B0839E9C}"/>
          </ac:spMkLst>
        </pc:spChg>
        <pc:picChg chg="add del mod ord">
          <ac:chgData name="Patricia Gomes" userId="bb63466496312404" providerId="LiveId" clId="{30380EAC-9B4E-472E-8E44-AC46BECDC66A}" dt="2025-04-10T20:34:06.301" v="204" actId="478"/>
          <ac:picMkLst>
            <pc:docMk/>
            <pc:sldMk cId="878516881" sldId="367"/>
            <ac:picMk id="5" creationId="{8EE2E9B3-2FDE-5AD9-C04B-BBD687C6CC68}"/>
          </ac:picMkLst>
        </pc:picChg>
      </pc:sldChg>
      <pc:sldChg chg="addSp delSp modSp new mod">
        <pc:chgData name="Patricia Gomes" userId="bb63466496312404" providerId="LiveId" clId="{30380EAC-9B4E-472E-8E44-AC46BECDC66A}" dt="2025-04-10T20:38:20.949" v="213" actId="1076"/>
        <pc:sldMkLst>
          <pc:docMk/>
          <pc:sldMk cId="3407506848" sldId="368"/>
        </pc:sldMkLst>
        <pc:spChg chg="del">
          <ac:chgData name="Patricia Gomes" userId="bb63466496312404" providerId="LiveId" clId="{30380EAC-9B4E-472E-8E44-AC46BECDC66A}" dt="2025-04-10T20:38:15.260" v="211" actId="478"/>
          <ac:spMkLst>
            <pc:docMk/>
            <pc:sldMk cId="3407506848" sldId="368"/>
            <ac:spMk id="2" creationId="{B61113A2-71F5-DD9D-58B4-47ED2AE4F005}"/>
          </ac:spMkLst>
        </pc:spChg>
        <pc:spChg chg="add del">
          <ac:chgData name="Patricia Gomes" userId="bb63466496312404" providerId="LiveId" clId="{30380EAC-9B4E-472E-8E44-AC46BECDC66A}" dt="2025-04-10T18:01:51.924" v="195"/>
          <ac:spMkLst>
            <pc:docMk/>
            <pc:sldMk cId="3407506848" sldId="368"/>
            <ac:spMk id="3" creationId="{C207C206-8BF8-4C68-7A9A-21FD89E44C3D}"/>
          </ac:spMkLst>
        </pc:spChg>
        <pc:spChg chg="add del mod">
          <ac:chgData name="Patricia Gomes" userId="bb63466496312404" providerId="LiveId" clId="{30380EAC-9B4E-472E-8E44-AC46BECDC66A}" dt="2025-04-10T18:02:40.525" v="197" actId="22"/>
          <ac:spMkLst>
            <pc:docMk/>
            <pc:sldMk cId="3407506848" sldId="368"/>
            <ac:spMk id="4" creationId="{1F457085-9108-1BDE-8145-9C7366DC4EF8}"/>
          </ac:spMkLst>
        </pc:spChg>
        <pc:picChg chg="add mod ord">
          <ac:chgData name="Patricia Gomes" userId="bb63466496312404" providerId="LiveId" clId="{30380EAC-9B4E-472E-8E44-AC46BECDC66A}" dt="2025-04-10T20:38:20.949" v="213" actId="1076"/>
          <ac:picMkLst>
            <pc:docMk/>
            <pc:sldMk cId="3407506848" sldId="368"/>
            <ac:picMk id="6" creationId="{6B973297-76E4-7082-20B6-190DAD133448}"/>
          </ac:picMkLst>
        </pc:picChg>
        <pc:picChg chg="add mod">
          <ac:chgData name="Patricia Gomes" userId="bb63466496312404" providerId="LiveId" clId="{30380EAC-9B4E-472E-8E44-AC46BECDC66A}" dt="2025-04-10T18:01:36.715" v="194"/>
          <ac:picMkLst>
            <pc:docMk/>
            <pc:sldMk cId="3407506848" sldId="368"/>
            <ac:picMk id="1026" creationId="{A0806E8D-3C88-070C-CFBF-9C958C497AB1}"/>
          </ac:picMkLst>
        </pc:picChg>
        <pc:picChg chg="add del mod">
          <ac:chgData name="Patricia Gomes" userId="bb63466496312404" providerId="LiveId" clId="{30380EAC-9B4E-472E-8E44-AC46BECDC66A}" dt="2025-04-10T18:01:56.414" v="196" actId="478"/>
          <ac:picMkLst>
            <pc:docMk/>
            <pc:sldMk cId="3407506848" sldId="368"/>
            <ac:picMk id="1028" creationId="{7CC7A545-6BFA-51C0-8755-42AC5C0206A9}"/>
          </ac:picMkLst>
        </pc:picChg>
      </pc:sldChg>
      <pc:sldChg chg="addSp delSp modSp add del mod ord">
        <pc:chgData name="Patricia Gomes" userId="bb63466496312404" providerId="LiveId" clId="{30380EAC-9B4E-472E-8E44-AC46BECDC66A}" dt="2025-04-10T20:42:17.778" v="236" actId="478"/>
        <pc:sldMkLst>
          <pc:docMk/>
          <pc:sldMk cId="1627159011" sldId="370"/>
        </pc:sldMkLst>
        <pc:spChg chg="del">
          <ac:chgData name="Patricia Gomes" userId="bb63466496312404" providerId="LiveId" clId="{30380EAC-9B4E-472E-8E44-AC46BECDC66A}" dt="2025-04-10T20:42:15.632" v="235" actId="478"/>
          <ac:spMkLst>
            <pc:docMk/>
            <pc:sldMk cId="1627159011" sldId="370"/>
            <ac:spMk id="3" creationId="{614385EC-6BE7-4BB5-BAA1-B12053333684}"/>
          </ac:spMkLst>
        </pc:spChg>
        <pc:spChg chg="add del mod">
          <ac:chgData name="Patricia Gomes" userId="bb63466496312404" providerId="LiveId" clId="{30380EAC-9B4E-472E-8E44-AC46BECDC66A}" dt="2025-04-10T20:42:17.778" v="236" actId="478"/>
          <ac:spMkLst>
            <pc:docMk/>
            <pc:sldMk cId="1627159011" sldId="370"/>
            <ac:spMk id="5" creationId="{A241D5A8-F3C0-617F-AA9A-4EA880C345B4}"/>
          </ac:spMkLst>
        </pc:spChg>
      </pc:sldChg>
      <pc:sldChg chg="add del">
        <pc:chgData name="Patricia Gomes" userId="bb63466496312404" providerId="LiveId" clId="{30380EAC-9B4E-472E-8E44-AC46BECDC66A}" dt="2025-04-10T20:41:57.991" v="234"/>
        <pc:sldMkLst>
          <pc:docMk/>
          <pc:sldMk cId="3780117356" sldId="371"/>
        </pc:sldMkLst>
      </pc:sldChg>
      <pc:sldChg chg="add del">
        <pc:chgData name="Patricia Gomes" userId="bb63466496312404" providerId="LiveId" clId="{30380EAC-9B4E-472E-8E44-AC46BECDC66A}" dt="2025-04-10T20:41:57.991" v="234"/>
        <pc:sldMkLst>
          <pc:docMk/>
          <pc:sldMk cId="3936823779" sldId="372"/>
        </pc:sldMkLst>
      </pc:sldChg>
      <pc:sldChg chg="add del">
        <pc:chgData name="Patricia Gomes" userId="bb63466496312404" providerId="LiveId" clId="{30380EAC-9B4E-472E-8E44-AC46BECDC66A}" dt="2025-04-10T20:41:57.991" v="234"/>
        <pc:sldMkLst>
          <pc:docMk/>
          <pc:sldMk cId="647238321" sldId="373"/>
        </pc:sldMkLst>
      </pc:sldChg>
      <pc:sldChg chg="add del">
        <pc:chgData name="Patricia Gomes" userId="bb63466496312404" providerId="LiveId" clId="{30380EAC-9B4E-472E-8E44-AC46BECDC66A}" dt="2025-04-10T20:41:57.991" v="234"/>
        <pc:sldMkLst>
          <pc:docMk/>
          <pc:sldMk cId="25376361" sldId="374"/>
        </pc:sldMkLst>
      </pc:sldChg>
      <pc:sldChg chg="add del">
        <pc:chgData name="Patricia Gomes" userId="bb63466496312404" providerId="LiveId" clId="{30380EAC-9B4E-472E-8E44-AC46BECDC66A}" dt="2025-04-10T20:41:57.991" v="234"/>
        <pc:sldMkLst>
          <pc:docMk/>
          <pc:sldMk cId="1042951829" sldId="375"/>
        </pc:sldMkLst>
      </pc:sldChg>
      <pc:sldChg chg="add del">
        <pc:chgData name="Patricia Gomes" userId="bb63466496312404" providerId="LiveId" clId="{30380EAC-9B4E-472E-8E44-AC46BECDC66A}" dt="2025-04-10T20:41:57.991" v="234"/>
        <pc:sldMkLst>
          <pc:docMk/>
          <pc:sldMk cId="3028079757" sldId="376"/>
        </pc:sldMkLst>
      </pc:sldChg>
      <pc:sldChg chg="add del">
        <pc:chgData name="Patricia Gomes" userId="bb63466496312404" providerId="LiveId" clId="{30380EAC-9B4E-472E-8E44-AC46BECDC66A}" dt="2025-04-10T20:41:57.991" v="234"/>
        <pc:sldMkLst>
          <pc:docMk/>
          <pc:sldMk cId="1536403630" sldId="377"/>
        </pc:sldMkLst>
      </pc:sldChg>
      <pc:sldChg chg="add del">
        <pc:chgData name="Patricia Gomes" userId="bb63466496312404" providerId="LiveId" clId="{30380EAC-9B4E-472E-8E44-AC46BECDC66A}" dt="2025-04-10T20:41:57.991" v="234"/>
        <pc:sldMkLst>
          <pc:docMk/>
          <pc:sldMk cId="3774665993" sldId="378"/>
        </pc:sldMkLst>
      </pc:sldChg>
      <pc:sldChg chg="add del">
        <pc:chgData name="Patricia Gomes" userId="bb63466496312404" providerId="LiveId" clId="{30380EAC-9B4E-472E-8E44-AC46BECDC66A}" dt="2025-04-10T20:41:57.991" v="234"/>
        <pc:sldMkLst>
          <pc:docMk/>
          <pc:sldMk cId="3098964540" sldId="379"/>
        </pc:sldMkLst>
      </pc:sldChg>
      <pc:sldChg chg="add del">
        <pc:chgData name="Patricia Gomes" userId="bb63466496312404" providerId="LiveId" clId="{30380EAC-9B4E-472E-8E44-AC46BECDC66A}" dt="2025-04-10T20:41:57.991" v="234"/>
        <pc:sldMkLst>
          <pc:docMk/>
          <pc:sldMk cId="2254766288" sldId="380"/>
        </pc:sldMkLst>
      </pc:sldChg>
      <pc:sldChg chg="add del">
        <pc:chgData name="Patricia Gomes" userId="bb63466496312404" providerId="LiveId" clId="{30380EAC-9B4E-472E-8E44-AC46BECDC66A}" dt="2025-04-10T20:41:57.991" v="234"/>
        <pc:sldMkLst>
          <pc:docMk/>
          <pc:sldMk cId="516508675" sldId="381"/>
        </pc:sldMkLst>
      </pc:sldChg>
      <pc:sldChg chg="add del">
        <pc:chgData name="Patricia Gomes" userId="bb63466496312404" providerId="LiveId" clId="{30380EAC-9B4E-472E-8E44-AC46BECDC66A}" dt="2025-04-10T20:41:57.991" v="234"/>
        <pc:sldMkLst>
          <pc:docMk/>
          <pc:sldMk cId="3512477926" sldId="382"/>
        </pc:sldMkLst>
      </pc:sldChg>
      <pc:sldChg chg="add del">
        <pc:chgData name="Patricia Gomes" userId="bb63466496312404" providerId="LiveId" clId="{30380EAC-9B4E-472E-8E44-AC46BECDC66A}" dt="2025-04-10T20:41:57.991" v="234"/>
        <pc:sldMkLst>
          <pc:docMk/>
          <pc:sldMk cId="4179041702" sldId="383"/>
        </pc:sldMkLst>
      </pc:sldChg>
      <pc:sldChg chg="add del">
        <pc:chgData name="Patricia Gomes" userId="bb63466496312404" providerId="LiveId" clId="{30380EAC-9B4E-472E-8E44-AC46BECDC66A}" dt="2025-04-10T20:41:57.991" v="234"/>
        <pc:sldMkLst>
          <pc:docMk/>
          <pc:sldMk cId="3288717876" sldId="384"/>
        </pc:sldMkLst>
      </pc:sldChg>
      <pc:sldChg chg="add del">
        <pc:chgData name="Patricia Gomes" userId="bb63466496312404" providerId="LiveId" clId="{30380EAC-9B4E-472E-8E44-AC46BECDC66A}" dt="2025-04-10T20:41:57.991" v="234"/>
        <pc:sldMkLst>
          <pc:docMk/>
          <pc:sldMk cId="3396325212" sldId="385"/>
        </pc:sldMkLst>
      </pc:sldChg>
      <pc:sldChg chg="add del">
        <pc:chgData name="Patricia Gomes" userId="bb63466496312404" providerId="LiveId" clId="{30380EAC-9B4E-472E-8E44-AC46BECDC66A}" dt="2025-04-10T20:41:57.991" v="234"/>
        <pc:sldMkLst>
          <pc:docMk/>
          <pc:sldMk cId="4272786113" sldId="38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083555-C58B-83A2-EE13-80659CB0F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6D44F6-32CD-3CC5-DB19-8E155E198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F92127-FE22-9EFA-CEBB-3237A9C6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72E95-AD8C-4732-9D90-840CD0F8F61E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0CEB1F-35CF-9671-540A-751EBA2F7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F337CE-0ABC-4657-72F9-766F97A58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A35B5-BA04-4A47-B7AF-CB1F6F017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727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315F5-8994-3561-3928-1ED94575D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9414701-8017-0DA6-2C9C-6628F187A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E1A21A-A980-FF87-78A5-524BA1D9F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72E95-AD8C-4732-9D90-840CD0F8F61E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D32474-2C8A-320D-CAC4-C42E83AA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6C39C7-3932-CB3A-5C83-7BE6B8E41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A35B5-BA04-4A47-B7AF-CB1F6F017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1585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9D9C639-AF34-E30C-05FA-B3168304E1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161B345-8CF4-CF4F-E0BD-3ECCC2CEB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B61E93-33DF-6262-DADC-E90FF7DC6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72E95-AD8C-4732-9D90-840CD0F8F61E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0465B-5F79-4166-3144-8734C468A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9A3D2E-D9DE-570E-FCC3-9C4E58A3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A35B5-BA04-4A47-B7AF-CB1F6F017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48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8B7E1-4F9E-D7F1-4549-708B54BCF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6EE510-7A9A-5CF7-0505-258893987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8BE9C2-EAFE-F83E-D89E-C792920D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72E95-AD8C-4732-9D90-840CD0F8F61E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FAE691-5CA0-D5E1-D936-1A42C66E9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9B854A-C8EA-306C-C996-15AD8C8DC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A35B5-BA04-4A47-B7AF-CB1F6F017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255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CB2F6-8298-6D8F-42AA-988B043BF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0C286B-F5CD-8BD2-B709-7DDE849C9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347AE4-6209-80AC-EC79-E14DCAA91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72E95-AD8C-4732-9D90-840CD0F8F61E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CC8E0A-1011-60AD-E31A-90D12C443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FB9CAD-772B-EA5F-2071-50CFDA857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A35B5-BA04-4A47-B7AF-CB1F6F017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5035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FFD3EC-4EBE-3159-A6AC-0F61C937C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0F6D4C-02A4-5FB9-E1F1-2AD5F9D2B5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A028B5-AAF2-427E-DB23-D942DCE00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A2B25B-A6ED-640F-DCFC-85CD5C1DD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72E95-AD8C-4732-9D90-840CD0F8F61E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B5BD9B6-DD79-864F-36F8-5290E4AF4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73AB90-F103-C9B5-5E03-39EC86DA5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A35B5-BA04-4A47-B7AF-CB1F6F017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735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F250C-BB22-95C3-B041-6B5FD653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208A48-2B48-1DCB-61D0-E4E9B2012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A620E33-CF56-CEB1-FCB7-F5967831D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153402C-2365-6C3F-296E-6888EDA1B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21B07FA-0A28-70F5-5E2F-028361B77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45CA7FF-DF43-5C50-9C39-B0A91DF24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72E95-AD8C-4732-9D90-840CD0F8F61E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7307778-CEB2-F480-4AFC-461544352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9788731-2770-7CCF-C24C-2F4FAE584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A35B5-BA04-4A47-B7AF-CB1F6F017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766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8D167C-BBB6-5005-A552-D8C7C8218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ABF29B0-F17A-9F29-40EB-DDC262FF2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72E95-AD8C-4732-9D90-840CD0F8F61E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EEA5462-3563-FA39-B4B2-FFFA3D689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14E9450-0A29-63B3-59D0-718A9905B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A35B5-BA04-4A47-B7AF-CB1F6F017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281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EE67A6B-1AE4-3B35-74AB-59E05AA73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72E95-AD8C-4732-9D90-840CD0F8F61E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10F6308-132D-9583-FF5E-EEFD86B58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44378CC-5669-A1D1-E1CD-6B1857E68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A35B5-BA04-4A47-B7AF-CB1F6F017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4542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58E9DF-1946-D317-F2F7-6F07823F4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B22FC4-7A9F-A720-2374-827B1BCA5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BFFA89C-B444-9880-1869-A4B740130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9D906F-11AE-BCE4-5FAD-ACB3FB9A1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72E95-AD8C-4732-9D90-840CD0F8F61E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873873-55D0-8EC3-0FD1-95A87D0C9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6CA17A-CA44-9948-6F27-46830205B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A35B5-BA04-4A47-B7AF-CB1F6F017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445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7D0D03-8D8C-63D3-D0AA-6511D3220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B7D62C6-27A7-A44E-A3B1-ACB8D16E4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77FDD2-ABA0-150D-5ACF-A6E343E88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C791EE-8C8A-4FC1-804F-AF434D786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72E95-AD8C-4732-9D90-840CD0F8F61E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D4D373E-577D-5038-450F-E1FBFE40A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7C14E4-28C4-788F-5230-2540C540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A35B5-BA04-4A47-B7AF-CB1F6F017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52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73781BC-E259-6D2B-90FF-26B7D3A18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3C4F38-10C0-F8AD-0D20-9BC94AE92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A9D950-43B4-735A-63AA-C604ECE55C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672E95-AD8C-4732-9D90-840CD0F8F61E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BB9374-19B7-B522-F00D-483FBBCCD6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4077E2-92C4-AB16-597D-DF0C7DC60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0A35B5-BA04-4A47-B7AF-CB1F6F017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28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baricentrodamente.com/2011/06/matrizes-de-rotacao-no-r2.html" TargetMode="External"/><Relationship Id="rId13" Type="http://schemas.openxmlformats.org/officeDocument/2006/relationships/hyperlink" Target="https://mariadayanef.blogspot.com/2016/" TargetMode="External"/><Relationship Id="rId3" Type="http://schemas.openxmlformats.org/officeDocument/2006/relationships/hyperlink" Target="https://www.youtube.com/watch?v=2H5T17lMTBM" TargetMode="External"/><Relationship Id="rId7" Type="http://schemas.openxmlformats.org/officeDocument/2006/relationships/hyperlink" Target="https://www.respondeai.com.br/conteudo/algebra-linear-e-geometria-analitica/espacos-vetoriais-e-transformacoes-lineares/matriz-rotacao/1037" TargetMode="External"/><Relationship Id="rId12" Type="http://schemas.openxmlformats.org/officeDocument/2006/relationships/hyperlink" Target="https://slideplayer.com.br/slide/1400517/#google_vignette" TargetMode="External"/><Relationship Id="rId2" Type="http://schemas.openxmlformats.org/officeDocument/2006/relationships/hyperlink" Target="https://www.youtube.com/watch?v=YYWql_bLYP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7TDjvVEAib0" TargetMode="External"/><Relationship Id="rId11" Type="http://schemas.openxmlformats.org/officeDocument/2006/relationships/hyperlink" Target="https://slideplayer.com.br/slide/358133/" TargetMode="External"/><Relationship Id="rId5" Type="http://schemas.openxmlformats.org/officeDocument/2006/relationships/hyperlink" Target="https://www.youtube.com/watch?v=QxptWZuuXTU" TargetMode="External"/><Relationship Id="rId10" Type="http://schemas.openxmlformats.org/officeDocument/2006/relationships/hyperlink" Target="https://pt.wikipedia.org/wiki/Matriz_de_rota%C3%A7%C3%A3o" TargetMode="External"/><Relationship Id="rId4" Type="http://schemas.openxmlformats.org/officeDocument/2006/relationships/hyperlink" Target="https://www.youtube.com/watch?v=5vG52SAtjXQ" TargetMode="External"/><Relationship Id="rId9" Type="http://schemas.openxmlformats.org/officeDocument/2006/relationships/hyperlink" Target="https://www.ensinoeinformacao.com/transformacao-linear-algebra-linear-matriz-de-rotacao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F3E8DcivKg" TargetMode="External"/><Relationship Id="rId2" Type="http://schemas.openxmlformats.org/officeDocument/2006/relationships/hyperlink" Target="https://phylos.net/2018-06-07/mudancas-de-bases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youtube.com/watch?v=Qta17OWjsFs" TargetMode="External"/><Relationship Id="rId4" Type="http://schemas.openxmlformats.org/officeDocument/2006/relationships/hyperlink" Target="https://www.youtube.com/watch?v=iZQWLOtAQz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C20B86-DC75-450B-91E6-B64FAAAF4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TRANSFORMAÇÃO LINEAR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4385EC-6BE7-4BB5-BAA1-B120533336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10/04/2025</a:t>
            </a:r>
          </a:p>
        </p:txBody>
      </p:sp>
    </p:spTree>
    <p:extLst>
      <p:ext uri="{BB962C8B-B14F-4D97-AF65-F5344CB8AC3E}">
        <p14:creationId xmlns:p14="http://schemas.microsoft.com/office/powerpoint/2010/main" val="4282531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10519-54FD-BD79-769E-3837F54C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TRANSFORMAÇÃO LINEAR NO PLANO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838682" y="5193021"/>
            <a:ext cx="216051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9600" y="1961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607808"/>
            <a:ext cx="10305764" cy="244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590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10519-54FD-BD79-769E-3837F54C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TRANSFORMAÇÃO LINEAR NO PLANO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838682" y="5193021"/>
            <a:ext cx="216051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9600" y="1961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911" y="2287666"/>
            <a:ext cx="4365638" cy="342403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731" y="2804491"/>
            <a:ext cx="4835537" cy="204580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245911" y="1827847"/>
            <a:ext cx="488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Espelhamento </a:t>
            </a:r>
          </a:p>
        </p:txBody>
      </p:sp>
    </p:spTree>
    <p:extLst>
      <p:ext uri="{BB962C8B-B14F-4D97-AF65-F5344CB8AC3E}">
        <p14:creationId xmlns:p14="http://schemas.microsoft.com/office/powerpoint/2010/main" val="2992330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10519-54FD-BD79-769E-3837F54C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TRANSFORMAÇÃO LINEAR NO PLANO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838682" y="5193021"/>
            <a:ext cx="216051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9600" y="1961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245911" y="1827847"/>
            <a:ext cx="488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Espelhamento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507" y="2804491"/>
            <a:ext cx="3972541" cy="215179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204" y="2639253"/>
            <a:ext cx="5666047" cy="248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170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10519-54FD-BD79-769E-3837F54C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TRANSFORMAÇÃO LINEAR NO PLANO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838682" y="5193021"/>
            <a:ext cx="216051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9600" y="1961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245911" y="1827847"/>
            <a:ext cx="488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Espelhamento 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910" y="2639253"/>
            <a:ext cx="3732597" cy="259948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345" y="2639252"/>
            <a:ext cx="6083906" cy="259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43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10519-54FD-BD79-769E-3837F54C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TRANSFORMAÇÃO LINEAR NO PLANO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838682" y="5193021"/>
            <a:ext cx="216051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9600" y="1961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245911" y="1827847"/>
            <a:ext cx="488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Cisalhamento</a:t>
            </a:r>
          </a:p>
        </p:txBody>
      </p:sp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9A52C86C-F4D6-53E3-A6E5-34687C167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002" y="2581740"/>
            <a:ext cx="8197062" cy="348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509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10519-54FD-BD79-769E-3837F54C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TRANSFORMAÇÃO LINEAR NO PLANO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838682" y="5193021"/>
            <a:ext cx="216051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9600" y="1961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27847"/>
            <a:ext cx="5551591" cy="402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13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10519-54FD-BD79-769E-3837F54C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TRANSFORMAÇÃO LINEAR NO PLANO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838682" y="5193021"/>
            <a:ext cx="216051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9600" y="1961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272209" y="1878009"/>
            <a:ext cx="9883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Rotação em torno do eixo y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7F0C801-82B3-D7DD-C2BA-FC2F7D0CA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209" y="2434662"/>
            <a:ext cx="5305529" cy="397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544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10519-54FD-BD79-769E-3837F54C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TRANSFORMAÇÃO LINEAR NO PLANO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838682" y="5193021"/>
            <a:ext cx="216051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9600" y="1961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938" y="2048327"/>
            <a:ext cx="4358762" cy="33107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682" y="2613552"/>
            <a:ext cx="4707330" cy="247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017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379159-EC73-E14E-E1D1-5AC8634462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8000" dirty="0"/>
              <a:t>Matriz de Rotação</a:t>
            </a:r>
          </a:p>
        </p:txBody>
      </p:sp>
    </p:spTree>
    <p:extLst>
      <p:ext uri="{BB962C8B-B14F-4D97-AF65-F5344CB8AC3E}">
        <p14:creationId xmlns:p14="http://schemas.microsoft.com/office/powerpoint/2010/main" val="609997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90041F4-2AA2-BD69-19F8-D80A89804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742" y="688257"/>
            <a:ext cx="9289251" cy="546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631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10519-54FD-BD79-769E-3837F54C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TRANSFORMAÇÃO LINEAR NO PLANO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838682" y="5193021"/>
            <a:ext cx="216051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9600" y="1961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15AD17C-5976-4955-A25A-9D03133CA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989" y="1690687"/>
            <a:ext cx="8500895" cy="46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918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F489702-3035-6BCC-AA60-217341184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3341" y="1769807"/>
            <a:ext cx="9354156" cy="4367391"/>
          </a:xfrm>
        </p:spPr>
      </p:pic>
    </p:spTree>
    <p:extLst>
      <p:ext uri="{BB962C8B-B14F-4D97-AF65-F5344CB8AC3E}">
        <p14:creationId xmlns:p14="http://schemas.microsoft.com/office/powerpoint/2010/main" val="4091081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E3DB129-B48B-7D52-E5EA-095736012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808" y="524516"/>
            <a:ext cx="3994494" cy="3446934"/>
          </a:xfr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97B7E7F-4C86-17ED-8854-DCDDC3CA7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9793" y="373790"/>
            <a:ext cx="3632253" cy="344693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D0D9D54-46BF-CAA9-CFED-2857A0627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0414" y="3403342"/>
            <a:ext cx="3994494" cy="331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18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386B3-2B6B-5977-C20F-5F61E5159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CAC6BE0-6B3F-1AAF-E09A-5F769580B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729" y="650065"/>
            <a:ext cx="10241157" cy="553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571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AF286AA-9AEC-A894-386B-DA62D5D55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03" y="924231"/>
            <a:ext cx="10925446" cy="505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326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FE1F66A-9F08-1D0D-94F3-4E9382B68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3389" y="1081550"/>
            <a:ext cx="11023057" cy="4247534"/>
          </a:xfrm>
        </p:spPr>
      </p:pic>
    </p:spTree>
    <p:extLst>
      <p:ext uri="{BB962C8B-B14F-4D97-AF65-F5344CB8AC3E}">
        <p14:creationId xmlns:p14="http://schemas.microsoft.com/office/powerpoint/2010/main" val="3066718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1EC32-93AE-83F5-E4CB-F04D5EB08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F8C0C25-F31C-2858-B5D0-76BDD54A8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808" y="498875"/>
            <a:ext cx="10294618" cy="574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649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C1B6CCD-EA61-B18A-4B86-B850412C2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98" y="983225"/>
            <a:ext cx="10259172" cy="470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08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D485F0EC-05C8-DEA1-85AC-76C08C69E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8433" y="1847901"/>
            <a:ext cx="4513355" cy="4351338"/>
          </a:xfr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CFDFFCD-42A0-15EC-F0C3-FF13E3829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51" y="514215"/>
            <a:ext cx="9145276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16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1E1A8B2-44C9-547B-EE21-40207F127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387" y="2161126"/>
            <a:ext cx="6954220" cy="4010585"/>
          </a:xfrm>
          <a:prstGeom prst="rect">
            <a:avLst/>
          </a:prstGeom>
        </p:spPr>
      </p:pic>
      <p:pic>
        <p:nvPicPr>
          <p:cNvPr id="6" name="Espaço Reservado para Conteúdo 6">
            <a:extLst>
              <a:ext uri="{FF2B5EF4-FFF2-40B4-BE49-F238E27FC236}">
                <a16:creationId xmlns:a16="http://schemas.microsoft.com/office/drawing/2014/main" id="{6148991E-1744-3840-AFC7-2BA41B1DF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9344" y="422787"/>
            <a:ext cx="3380754" cy="3259394"/>
          </a:xfrm>
        </p:spPr>
      </p:pic>
    </p:spTree>
    <p:extLst>
      <p:ext uri="{BB962C8B-B14F-4D97-AF65-F5344CB8AC3E}">
        <p14:creationId xmlns:p14="http://schemas.microsoft.com/office/powerpoint/2010/main" val="20224786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4663A1-3C27-8141-5480-2A7548FF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ROTAÇÃO EM R3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170CA61-5B31-9711-4051-BE1268E97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513" y="874124"/>
            <a:ext cx="3726425" cy="561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449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10519-54FD-BD79-769E-3837F54C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TRANSFORMAÇÃO LINEAR NO PLANO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838682" y="5193021"/>
            <a:ext cx="216051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9600" y="1961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3B44013-C72B-3627-209F-8D3CE3EAE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8777"/>
            <a:ext cx="8721098" cy="472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2364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1CB9CD-228C-B8F3-55D9-2AA3A9102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6AA96C-4CEF-A15D-731D-A718E34D2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pt-BR" sz="3600" dirty="0"/>
              <a:t>FONTE E LINK COMPLEMENTAR PARA ESTUDO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666771-EE8B-F1B5-3EC4-1A2FF2631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864"/>
            <a:ext cx="10515600" cy="5254009"/>
          </a:xfrm>
        </p:spPr>
        <p:txBody>
          <a:bodyPr>
            <a:normAutofit/>
          </a:bodyPr>
          <a:lstStyle/>
          <a:p>
            <a:r>
              <a:rPr lang="pt-BR" sz="1600" dirty="0">
                <a:hlinkClick r:id="rId2"/>
              </a:rPr>
              <a:t>https://www.youtube.com/watch?v=YYWql_bLYP0</a:t>
            </a:r>
            <a:endParaRPr lang="pt-BR" sz="1600" dirty="0"/>
          </a:p>
          <a:p>
            <a:r>
              <a:rPr lang="pt-BR" sz="1600" dirty="0">
                <a:hlinkClick r:id="rId3"/>
              </a:rPr>
              <a:t>https://www.youtube.com/watch?v=2H5T17lMTBM</a:t>
            </a:r>
            <a:r>
              <a:rPr lang="pt-BR" sz="1600" dirty="0"/>
              <a:t>  a partir de 13:48</a:t>
            </a:r>
          </a:p>
          <a:p>
            <a:r>
              <a:rPr lang="pt-BR" sz="1600" dirty="0">
                <a:hlinkClick r:id="rId4"/>
              </a:rPr>
              <a:t>https://www.youtube.com/watch?v=5vG52SAtjXQ</a:t>
            </a:r>
            <a:r>
              <a:rPr lang="pt-BR" sz="1600" dirty="0"/>
              <a:t> </a:t>
            </a:r>
          </a:p>
          <a:p>
            <a:r>
              <a:rPr lang="pt-BR" sz="1600" dirty="0">
                <a:hlinkClick r:id="rId5"/>
              </a:rPr>
              <a:t>https://www.youtube.com/watch?v=QxptWZuuXTU</a:t>
            </a:r>
            <a:endParaRPr lang="pt-BR" sz="1600" dirty="0"/>
          </a:p>
          <a:p>
            <a:r>
              <a:rPr lang="pt-BR" sz="1600" dirty="0">
                <a:hlinkClick r:id="rId6"/>
              </a:rPr>
              <a:t>https://www.youtube.com/watch?v=7TDjvVEAib0</a:t>
            </a:r>
            <a:endParaRPr lang="pt-BR" sz="1600" dirty="0"/>
          </a:p>
          <a:p>
            <a:r>
              <a:rPr lang="pt-BR" sz="1600" dirty="0">
                <a:hlinkClick r:id="rId7"/>
              </a:rPr>
              <a:t>https://www.respondeai.com.br/conteudo/algebra-linear-e-geometria-analitica/espacos-vetoriais-e-transformacoes-lineares/matriz-rotacao/1037</a:t>
            </a:r>
            <a:endParaRPr lang="pt-BR" sz="1600" dirty="0"/>
          </a:p>
          <a:p>
            <a:r>
              <a:rPr lang="pt-BR" sz="1600" dirty="0">
                <a:hlinkClick r:id="rId8"/>
              </a:rPr>
              <a:t>https://www.obaricentrodamente.com/2011/06/matrizes-de-rotacao-no-r2.html</a:t>
            </a:r>
            <a:endParaRPr lang="pt-BR" sz="1600" dirty="0"/>
          </a:p>
          <a:p>
            <a:r>
              <a:rPr lang="pt-BR" sz="1600" dirty="0">
                <a:hlinkClick r:id="rId9"/>
              </a:rPr>
              <a:t>https://www.ensinoeinformacao.com/transformacao-linear-algebra-linear-matriz-de-rotacao</a:t>
            </a:r>
            <a:endParaRPr lang="pt-BR" sz="1600" dirty="0"/>
          </a:p>
          <a:p>
            <a:r>
              <a:rPr lang="pt-BR" sz="1600" dirty="0">
                <a:hlinkClick r:id="rId10"/>
              </a:rPr>
              <a:t>https://pt.wikipedia.org/wiki/Matriz_de_rota%C3%A7%C3%A3o</a:t>
            </a:r>
            <a:endParaRPr lang="pt-BR" sz="1600" dirty="0"/>
          </a:p>
          <a:p>
            <a:r>
              <a:rPr lang="pt-BR" sz="1600" dirty="0">
                <a:hlinkClick r:id="rId11"/>
              </a:rPr>
              <a:t>https://slideplayer.com.br/slide/358133/</a:t>
            </a:r>
            <a:endParaRPr lang="pt-BR" sz="1600" dirty="0"/>
          </a:p>
          <a:p>
            <a:r>
              <a:rPr lang="pt-BR" sz="1600" dirty="0">
                <a:hlinkClick r:id="rId12"/>
              </a:rPr>
              <a:t>https://slideplayer.com.br/slide/1400517/#google_vignette</a:t>
            </a:r>
            <a:endParaRPr lang="pt-BR" sz="1600" dirty="0"/>
          </a:p>
          <a:p>
            <a:r>
              <a:rPr lang="pt-BR" sz="1600" dirty="0">
                <a:hlinkClick r:id="rId13"/>
              </a:rPr>
              <a:t>https://mariadayanef.blogspot.com/2016/</a:t>
            </a:r>
            <a:endParaRPr lang="pt-BR" sz="1600" dirty="0"/>
          </a:p>
          <a:p>
            <a:r>
              <a:rPr lang="pt-BR" sz="1600" dirty="0"/>
              <a:t>https://matheuspraxedescg.blogspot.com/2016/10/pipeline-grafico.html</a:t>
            </a:r>
          </a:p>
          <a:p>
            <a:endParaRPr lang="pt-BR" sz="1800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22550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C20B86-DC75-450B-91E6-B64FAAAF4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MUDANÇA DE BASE</a:t>
            </a:r>
          </a:p>
        </p:txBody>
      </p:sp>
    </p:spTree>
    <p:extLst>
      <p:ext uri="{BB962C8B-B14F-4D97-AF65-F5344CB8AC3E}">
        <p14:creationId xmlns:p14="http://schemas.microsoft.com/office/powerpoint/2010/main" val="16271590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10519-54FD-BD79-769E-3837F54C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MUDANÇA DE BASE</a:t>
            </a:r>
            <a:endParaRPr lang="en-US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838682" y="5193021"/>
            <a:ext cx="216051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9600" y="1961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836" y="1993578"/>
            <a:ext cx="10179594" cy="108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1173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10519-54FD-BD79-769E-3837F54C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MUDANÇA DE BASE</a:t>
            </a:r>
            <a:endParaRPr lang="en-US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838682" y="5193021"/>
            <a:ext cx="216051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9600" y="1961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639" y="2011397"/>
            <a:ext cx="7025317" cy="82456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939" y="3474411"/>
            <a:ext cx="9942971" cy="69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8237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" y="881062"/>
            <a:ext cx="1052512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383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10519-54FD-BD79-769E-3837F54C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MUDANÇA DE BASE</a:t>
            </a:r>
            <a:endParaRPr lang="en-US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838682" y="5193021"/>
            <a:ext cx="216051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9600" y="1961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576" y="2002464"/>
            <a:ext cx="6830378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63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9E3323-4AF6-02A5-1F4F-6772889AB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EB6F98-133B-D4D7-AAB3-59C2BCE5B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MUDANÇA DE BASE</a:t>
            </a:r>
            <a:endParaRPr lang="en-US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32DB5BBA-C0C9-7DF9-0D69-F2C97614C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8682" y="5193021"/>
            <a:ext cx="216051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CD7CAF-E4D6-112E-7496-C4B231C6D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961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5369B4D-E749-1783-EA94-C17F21135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980093"/>
            <a:ext cx="10936769" cy="89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9518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10519-54FD-BD79-769E-3837F54C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MUDANÇA DE BASE</a:t>
            </a:r>
            <a:endParaRPr lang="en-US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838682" y="5193021"/>
            <a:ext cx="216051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9600" y="1961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80093"/>
            <a:ext cx="7105816" cy="58244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862" y="2623917"/>
            <a:ext cx="1771707" cy="62286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8166" y="2429836"/>
            <a:ext cx="7230484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0797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10519-54FD-BD79-769E-3837F54C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MUDANÇA DE BASE</a:t>
            </a:r>
            <a:endParaRPr lang="en-US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838682" y="5193021"/>
            <a:ext cx="216051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9600" y="1961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6CCBFA2-2C5C-F6C1-E7E6-C3F067F32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07777"/>
            <a:ext cx="8592700" cy="96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4036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104256-C502-9748-8E8C-D229B7317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6A06F7-8BE2-5ECC-E5BB-923593470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MUDANÇA DE BASE</a:t>
            </a:r>
            <a:endParaRPr lang="en-US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F8D16C5D-8BE1-FD50-60B8-442BF4B84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8682" y="5193021"/>
            <a:ext cx="216051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1CEA6E-21CF-D846-1A1F-50438FA75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961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A7D1F69-C6F7-3ECB-6CC2-B6BCD752E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872" y="1981887"/>
            <a:ext cx="6513149" cy="321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665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10519-54FD-BD79-769E-3837F54C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TRANSFORMAÇÃO LINEAR NO PLANO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838682" y="5193021"/>
            <a:ext cx="216051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9600" y="1961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08F1A44-1AB1-5585-0BBC-B50A78042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196" y="1446676"/>
            <a:ext cx="6199892" cy="496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4020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10519-54FD-BD79-769E-3837F54C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MUDANÇA DE BASE</a:t>
            </a:r>
            <a:endParaRPr lang="en-US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838682" y="5193021"/>
            <a:ext cx="216051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9600" y="1961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5CE3FE6-D5AD-CD05-D629-102DA9F7A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225" y="2148819"/>
            <a:ext cx="9992255" cy="92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645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42427-5DA1-7E89-F35B-EB559032E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454E0F-5076-A7D4-41E9-3762E0CFD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MUDANÇA DE BASE</a:t>
            </a:r>
            <a:endParaRPr lang="en-US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8B6B917B-9607-6EDE-30F7-D7E195A2B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8682" y="5193021"/>
            <a:ext cx="216051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1C783B-418A-CD7D-5113-7B0EF9864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961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3D9FD6E-2FFA-8CA2-EF6A-0F431B98B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889" y="1973588"/>
            <a:ext cx="6225924" cy="326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7662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10519-54FD-BD79-769E-3837F54C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MUDANÇA DE BASE</a:t>
            </a:r>
            <a:endParaRPr lang="en-US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838682" y="5193021"/>
            <a:ext cx="216051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9600" y="1961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" y="1978686"/>
            <a:ext cx="10784204" cy="83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5086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4B792-BD4A-6418-29E4-CD21D90A2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333405-1C4E-E397-CF07-C9FAEBEE6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MUDANÇA DE BASE</a:t>
            </a:r>
            <a:endParaRPr lang="en-US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301E5689-937B-F532-F249-CDBBCCFD6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8682" y="5193021"/>
            <a:ext cx="216051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B1BFC0-A033-D41B-A17E-44818BF9E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961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C083851-52D8-B840-D107-118DB6050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07236"/>
            <a:ext cx="10784204" cy="83889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9C5D23B-7C72-4945-5383-90B422E31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638" y="2646130"/>
            <a:ext cx="5153744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4779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10519-54FD-BD79-769E-3837F54C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MUDANÇA DE BASE</a:t>
            </a:r>
            <a:endParaRPr lang="en-US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838682" y="5193021"/>
            <a:ext cx="216051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9600" y="1961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2035699"/>
            <a:ext cx="10281595" cy="264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0417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10519-54FD-BD79-769E-3837F54C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MUDANÇA DE BASE</a:t>
            </a:r>
            <a:endParaRPr lang="en-US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838682" y="5193021"/>
            <a:ext cx="216051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9600" y="1961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933" y="1827847"/>
            <a:ext cx="3324689" cy="482032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41C71C1-9EEC-F176-FD36-5BB17E481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413" y="2146068"/>
            <a:ext cx="5153744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7178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10519-54FD-BD79-769E-3837F54C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MUDANÇA DE BASE</a:t>
            </a:r>
            <a:endParaRPr lang="en-US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838682" y="5193021"/>
            <a:ext cx="216051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9600" y="1961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37360"/>
            <a:ext cx="9533448" cy="401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3252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10519-54FD-BD79-769E-3837F54C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MUDANÇA DE BASE</a:t>
            </a:r>
            <a:endParaRPr lang="en-US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838682" y="5193021"/>
            <a:ext cx="216051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9600" y="1961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99" y="1999775"/>
            <a:ext cx="3785136" cy="412272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538" y="1737360"/>
            <a:ext cx="6335009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7861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10519-54FD-BD79-769E-3837F54C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MUDANÇA DE BASE</a:t>
            </a:r>
            <a:endParaRPr lang="en-US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838682" y="5193021"/>
            <a:ext cx="216051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9600" y="1961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7263" y="2002071"/>
            <a:ext cx="101935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hlinkClick r:id="rId2"/>
              </a:rPr>
              <a:t>https://phylos.net/2018-06-07/mudancas-de-bases</a:t>
            </a:r>
            <a:endParaRPr lang="pt-BR" sz="2400" dirty="0"/>
          </a:p>
          <a:p>
            <a:pPr algn="just"/>
            <a:endParaRPr lang="pt-BR" sz="2400" dirty="0"/>
          </a:p>
          <a:p>
            <a:pPr algn="just"/>
            <a:r>
              <a:rPr lang="pt-BR" sz="2400" dirty="0">
                <a:hlinkClick r:id="rId3"/>
              </a:rPr>
              <a:t>https://www.youtube.com/watch?v=3F3E8DcivKg</a:t>
            </a:r>
            <a:endParaRPr lang="pt-BR" sz="2400" dirty="0"/>
          </a:p>
          <a:p>
            <a:pPr algn="just"/>
            <a:endParaRPr lang="pt-BR" sz="2400" dirty="0"/>
          </a:p>
          <a:p>
            <a:pPr algn="just"/>
            <a:r>
              <a:rPr lang="pt-BR" sz="2400" dirty="0">
                <a:hlinkClick r:id="rId4"/>
              </a:rPr>
              <a:t>https://www.youtube.com/watch?v=iZQWLOtAQzE</a:t>
            </a:r>
            <a:endParaRPr lang="pt-BR" sz="2400" dirty="0"/>
          </a:p>
          <a:p>
            <a:pPr algn="just"/>
            <a:endParaRPr lang="pt-BR" sz="2400" dirty="0"/>
          </a:p>
          <a:p>
            <a:pPr algn="just"/>
            <a:r>
              <a:rPr lang="pt-BR" sz="2400" dirty="0">
                <a:hlinkClick r:id="rId5"/>
              </a:rPr>
              <a:t>https://www.youtube.com/watch?v=Qta17OWjsFs</a:t>
            </a:r>
            <a:endParaRPr lang="pt-BR" sz="2400" dirty="0"/>
          </a:p>
          <a:p>
            <a:pPr algn="just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263981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B2713-E378-5B79-341E-AC6FAF936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AD4E3-E8C1-56A7-7A13-7FFAD013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TRANSFORMAÇÃO LINEAR NO PLANO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6534CCF4-D376-23EC-13FE-6EA518859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8682" y="5193021"/>
            <a:ext cx="216051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936B00-2BF3-237E-7F7A-644512FC2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961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7ABC9FB-9A6E-BE33-CA9C-1349F9D7F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656" y="1439480"/>
            <a:ext cx="6935832" cy="507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36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10519-54FD-BD79-769E-3837F54C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TRANSFORMAÇÃO LINEAR NO PLANO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838682" y="5193021"/>
            <a:ext cx="216051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9600" y="1961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2EA710B-56B2-E2A1-6ACC-67B6666B0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345065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466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10519-54FD-BD79-769E-3837F54C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TRANSFORMAÇÃO LINEAR NO PLANO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838682" y="5193021"/>
            <a:ext cx="216051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9600" y="1961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272209" y="2001078"/>
            <a:ext cx="9883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Translação 2D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069" y="2801178"/>
            <a:ext cx="6833972" cy="296351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333" y="3620966"/>
            <a:ext cx="3338690" cy="114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3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10519-54FD-BD79-769E-3837F54C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TRANSFORMAÇÃO LINEAR NO PLANO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838682" y="5193021"/>
            <a:ext cx="216051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9600" y="1961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272209" y="2001078"/>
            <a:ext cx="9883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Escalamento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D1DEA23-B8BC-8D95-916B-DCAB9017F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209" y="2771030"/>
            <a:ext cx="6686086" cy="314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8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6B973297-76E4-7082-20B6-190DAD133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0012" y="700391"/>
            <a:ext cx="5612333" cy="5457218"/>
          </a:xfrm>
        </p:spPr>
      </p:pic>
    </p:spTree>
    <p:extLst>
      <p:ext uri="{BB962C8B-B14F-4D97-AF65-F5344CB8AC3E}">
        <p14:creationId xmlns:p14="http://schemas.microsoft.com/office/powerpoint/2010/main" val="34075068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FC70F5AACBF134AB045D56C555001B1" ma:contentTypeVersion="4" ma:contentTypeDescription="Crie um novo documento." ma:contentTypeScope="" ma:versionID="b829a58fbe089841a0eabd481beabaf3">
  <xsd:schema xmlns:xsd="http://www.w3.org/2001/XMLSchema" xmlns:xs="http://www.w3.org/2001/XMLSchema" xmlns:p="http://schemas.microsoft.com/office/2006/metadata/properties" xmlns:ns2="53788374-efad-4a30-91d3-ca81707501db" targetNamespace="http://schemas.microsoft.com/office/2006/metadata/properties" ma:root="true" ma:fieldsID="cfb589fe4ec47a323114786ecbc1d5ce" ns2:_="">
    <xsd:import namespace="53788374-efad-4a30-91d3-ca81707501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788374-efad-4a30-91d3-ca81707501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E5F381-FAAE-4DF1-9E45-25D994F859EB}"/>
</file>

<file path=customXml/itemProps2.xml><?xml version="1.0" encoding="utf-8"?>
<ds:datastoreItem xmlns:ds="http://schemas.openxmlformats.org/officeDocument/2006/customXml" ds:itemID="{2310B8B5-948F-405D-8728-9A122D984948}"/>
</file>

<file path=customXml/itemProps3.xml><?xml version="1.0" encoding="utf-8"?>
<ds:datastoreItem xmlns:ds="http://schemas.openxmlformats.org/officeDocument/2006/customXml" ds:itemID="{3FFBFBAB-AC10-4365-B238-518E23ADD875}"/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372</Words>
  <Application>Microsoft Office PowerPoint</Application>
  <PresentationFormat>Widescreen</PresentationFormat>
  <Paragraphs>69</Paragraphs>
  <Slides>48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48</vt:i4>
      </vt:variant>
    </vt:vector>
  </HeadingPairs>
  <TitlesOfParts>
    <vt:vector size="52" baseType="lpstr">
      <vt:lpstr>Aptos</vt:lpstr>
      <vt:lpstr>Aptos Display</vt:lpstr>
      <vt:lpstr>Arial</vt:lpstr>
      <vt:lpstr>Tema do Office</vt:lpstr>
      <vt:lpstr>TRANSFORMAÇÃO LINEAR</vt:lpstr>
      <vt:lpstr>TRANSFORMAÇÃO LINEAR NO PLANO</vt:lpstr>
      <vt:lpstr>TRANSFORMAÇÃO LINEAR NO PLANO</vt:lpstr>
      <vt:lpstr>TRANSFORMAÇÃO LINEAR NO PLANO</vt:lpstr>
      <vt:lpstr>TRANSFORMAÇÃO LINEAR NO PLANO</vt:lpstr>
      <vt:lpstr>TRANSFORMAÇÃO LINEAR NO PLANO</vt:lpstr>
      <vt:lpstr>TRANSFORMAÇÃO LINEAR NO PLANO</vt:lpstr>
      <vt:lpstr>TRANSFORMAÇÃO LINEAR NO PLANO</vt:lpstr>
      <vt:lpstr>Apresentação do PowerPoint</vt:lpstr>
      <vt:lpstr>TRANSFORMAÇÃO LINEAR NO PLANO</vt:lpstr>
      <vt:lpstr>TRANSFORMAÇÃO LINEAR NO PLANO</vt:lpstr>
      <vt:lpstr>TRANSFORMAÇÃO LINEAR NO PLANO</vt:lpstr>
      <vt:lpstr>TRANSFORMAÇÃO LINEAR NO PLANO</vt:lpstr>
      <vt:lpstr>TRANSFORMAÇÃO LINEAR NO PLANO</vt:lpstr>
      <vt:lpstr>TRANSFORMAÇÃO LINEAR NO PLANO</vt:lpstr>
      <vt:lpstr>TRANSFORMAÇÃO LINEAR NO PLANO</vt:lpstr>
      <vt:lpstr>TRANSFORMAÇÃO LINEAR NO PLANO</vt:lpstr>
      <vt:lpstr>Matriz de Rotação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ROTAÇÃO EM R3</vt:lpstr>
      <vt:lpstr>FONTE E LINK COMPLEMENTAR PARA ESTUDO</vt:lpstr>
      <vt:lpstr>MUDANÇA DE BASE</vt:lpstr>
      <vt:lpstr>MUDANÇA DE BASE</vt:lpstr>
      <vt:lpstr>MUDANÇA DE BASE</vt:lpstr>
      <vt:lpstr>Apresentação do PowerPoint</vt:lpstr>
      <vt:lpstr>MUDANÇA DE BASE</vt:lpstr>
      <vt:lpstr>MUDANÇA DE BASE</vt:lpstr>
      <vt:lpstr>MUDANÇA DE BASE</vt:lpstr>
      <vt:lpstr>MUDANÇA DE BASE</vt:lpstr>
      <vt:lpstr>MUDANÇA DE BASE</vt:lpstr>
      <vt:lpstr>MUDANÇA DE BASE</vt:lpstr>
      <vt:lpstr>MUDANÇA DE BASE</vt:lpstr>
      <vt:lpstr>MUDANÇA DE BASE</vt:lpstr>
      <vt:lpstr>MUDANÇA DE BASE</vt:lpstr>
      <vt:lpstr>MUDANÇA DE BASE</vt:lpstr>
      <vt:lpstr>MUDANÇA DE BASE</vt:lpstr>
      <vt:lpstr>MUDANÇA DE BASE</vt:lpstr>
      <vt:lpstr>MUDANÇA DE BASE</vt:lpstr>
      <vt:lpstr>MUDANÇA DE 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Patricia Gomes</dc:creator>
  <cp:lastModifiedBy>Patricia Gomes</cp:lastModifiedBy>
  <cp:revision>3</cp:revision>
  <dcterms:created xsi:type="dcterms:W3CDTF">2024-10-24T11:37:44Z</dcterms:created>
  <dcterms:modified xsi:type="dcterms:W3CDTF">2025-04-10T20:42:25Z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0x010100CFC70F5AACBF134AB045D56C555001B1</vt:lpwstr>
  </property>
</Properties>
</file>