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256" r:id="rId2"/>
    <p:sldId id="34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45" r:id="rId11"/>
    <p:sldId id="346" r:id="rId12"/>
    <p:sldId id="302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47" r:id="rId29"/>
    <p:sldId id="348" r:id="rId30"/>
    <p:sldId id="349" r:id="rId31"/>
    <p:sldId id="340" r:id="rId32"/>
    <p:sldId id="350" r:id="rId33"/>
    <p:sldId id="351" r:id="rId34"/>
    <p:sldId id="332" r:id="rId35"/>
    <p:sldId id="352" r:id="rId36"/>
    <p:sldId id="334" r:id="rId37"/>
    <p:sldId id="336" r:id="rId38"/>
    <p:sldId id="335" r:id="rId39"/>
    <p:sldId id="337" r:id="rId40"/>
    <p:sldId id="341" r:id="rId41"/>
    <p:sldId id="342" r:id="rId42"/>
    <p:sldId id="32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62079A97-4747-4A99-BCD1-BE2799AD8B62}"/>
    <pc:docChg chg="delSld">
      <pc:chgData name="Patricia Gomes" userId="bb63466496312404" providerId="LiveId" clId="{62079A97-4747-4A99-BCD1-BE2799AD8B62}" dt="2025-02-13T12:25:26.776" v="0" actId="47"/>
      <pc:docMkLst>
        <pc:docMk/>
      </pc:docMkLst>
      <pc:sldChg chg="del">
        <pc:chgData name="Patricia Gomes" userId="bb63466496312404" providerId="LiveId" clId="{62079A97-4747-4A99-BCD1-BE2799AD8B62}" dt="2025-02-13T12:25:26.776" v="0" actId="47"/>
        <pc:sldMkLst>
          <pc:docMk/>
          <pc:sldMk cId="1361946814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A524-D841-438C-9498-E43B98EB4E03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3847-955D-4CFE-91ED-BB7204243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4F5AF-2CDD-4B39-855E-1B3D670DC7A8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2o31y5_GU&amp;list=PLO3hBdfBc4pFef1zn1oZyYXLomL9MiX-C&amp;index=1" TargetMode="External"/><Relationship Id="rId2" Type="http://schemas.openxmlformats.org/officeDocument/2006/relationships/hyperlink" Target="https://www.youtube.com/watch?v=ajtVU35hw_4&amp;t=360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tjCJrnffMi4&amp;list=PLO3hBdfBc4pFef1zn1oZyYXLomL9MiX-C&amp;index=4" TargetMode="External"/><Relationship Id="rId5" Type="http://schemas.openxmlformats.org/officeDocument/2006/relationships/hyperlink" Target="https://www.youtube.com/watch?v=cX5tWsFDSQ8&amp;list=PLO3hBdfBc4pFef1zn1oZyYXLomL9MiX-C&amp;index=3" TargetMode="External"/><Relationship Id="rId4" Type="http://schemas.openxmlformats.org/officeDocument/2006/relationships/hyperlink" Target="https://www.youtube.com/watch?v=S6TdSAY-RnU&amp;list=PLO3hBdfBc4pFef1zn1oZyYXLomL9MiX-C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PATRICIA SILVA </a:t>
            </a:r>
            <a:r>
              <a:rPr lang="pt-BR"/>
              <a:t>GOMES KONDO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88B5-5E4F-4B97-A35E-E4640AB7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NULO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66D092-41D4-470B-9E5E-2BC1AFAC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5691"/>
            <a:ext cx="10306235" cy="23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76C40-201F-5E5C-5F3E-6A51B58A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82B3-F4D6-CFCE-4047-0049FBF3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SIMÉTRICO OU OPOSTO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3E612-6C91-6DCF-BA49-17960162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88" y="2114366"/>
            <a:ext cx="9203722" cy="38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UNITÁRIO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4F770A-865F-2EDC-8B33-8F992C7C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1" y="2183004"/>
            <a:ext cx="10844068" cy="1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3E78-57DE-D84C-A3F1-143BA171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299465"/>
          </a:xfrm>
        </p:spPr>
        <p:txBody>
          <a:bodyPr>
            <a:normAutofit/>
          </a:bodyPr>
          <a:lstStyle/>
          <a:p>
            <a:r>
              <a:rPr lang="en-US" sz="5400" dirty="0"/>
              <a:t>OPERAÇÕES COM VETORES</a:t>
            </a:r>
          </a:p>
        </p:txBody>
      </p:sp>
    </p:spTree>
    <p:extLst>
      <p:ext uri="{BB962C8B-B14F-4D97-AF65-F5344CB8AC3E}">
        <p14:creationId xmlns:p14="http://schemas.microsoft.com/office/powerpoint/2010/main" val="141245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47660F-A375-B85E-9DE1-C0EEE0FA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7" y="676696"/>
            <a:ext cx="7991475" cy="48101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C20C30-6226-82E9-11CC-5F541FC7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457566"/>
            <a:ext cx="9451946" cy="56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865B6C-61F7-D22C-0096-4043A7A9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296887"/>
            <a:ext cx="10267206" cy="5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9D3DC1-0485-E6D8-8E6A-C976D63B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87" y="384809"/>
            <a:ext cx="11238758" cy="57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BB73E5-1908-9A59-D3B4-00B47104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3" y="262449"/>
            <a:ext cx="10489673" cy="43517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CE7FC2-C466-5C40-A1A1-91E56861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7" y="4555096"/>
            <a:ext cx="9337396" cy="16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7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63A69F-2719-D3E5-2297-E48D5DF9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807134"/>
            <a:ext cx="9549252" cy="48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D7A05-95E6-8C14-099B-545CAE48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249901-C8CD-1F76-3CA3-D43E385F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38" y="1877364"/>
            <a:ext cx="4897362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83FE35-0658-DDB8-A9B7-32FF01F9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7" y="532734"/>
            <a:ext cx="9596516" cy="54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BA87DE-7260-0BD9-5409-8133C162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2" y="583436"/>
            <a:ext cx="10857388" cy="54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1E4DC4-5A70-9D40-5870-B9B79415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3" y="402461"/>
            <a:ext cx="9713668" cy="57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9E60CA-0705-9495-609B-C87A43CB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2" y="480866"/>
            <a:ext cx="10805077" cy="40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FCFDF-ADA2-1B61-80F2-F02564C1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498597"/>
            <a:ext cx="11069452" cy="42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25771C-F5A2-BD37-EE7E-11ACF154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193153"/>
            <a:ext cx="10765362" cy="55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37F863-790A-E859-B3AF-4CED5B4E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3" y="458959"/>
            <a:ext cx="11391792" cy="48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C4FEA87-6F6E-EF9E-C0A4-7614D8DDB246}"/>
              </a:ext>
            </a:extLst>
          </p:cNvPr>
          <p:cNvSpPr/>
          <p:nvPr/>
        </p:nvSpPr>
        <p:spPr>
          <a:xfrm>
            <a:off x="8796759" y="1331089"/>
            <a:ext cx="2662178" cy="59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593673-EFD4-C0F5-D955-B51F4858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522702"/>
            <a:ext cx="10880778" cy="55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6" y="2069904"/>
            <a:ext cx="6184452" cy="24019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8" y="3548761"/>
            <a:ext cx="5027539" cy="27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1" y="2053127"/>
            <a:ext cx="6652470" cy="17976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5" y="2874333"/>
            <a:ext cx="4255469" cy="28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7344-90BE-D91D-746D-B546FEAD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GRANDEZA </a:t>
            </a:r>
            <a:r>
              <a:rPr lang="en-US" dirty="0"/>
              <a:t>ESCALAR E</a:t>
            </a:r>
            <a:br>
              <a:rPr lang="en-US" dirty="0"/>
            </a:br>
            <a:r>
              <a:rPr lang="en-US" dirty="0"/>
              <a:t>GRANDEZA VETORIAL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36B3DA-DD14-B188-421E-344407E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93183"/>
            <a:ext cx="9820275" cy="2400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5CAF26-1ADF-DADB-A15F-8F382A1A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163751"/>
            <a:ext cx="9753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29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NO R</a:t>
            </a:r>
            <a:r>
              <a:rPr lang="pt-BR" baseline="30000" dirty="0"/>
              <a:t>2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75" y="2104840"/>
            <a:ext cx="8771092" cy="36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oposto ou simétrico:</a:t>
            </a:r>
          </a:p>
          <a:p>
            <a:endParaRPr lang="pt-BR" sz="3200" dirty="0"/>
          </a:p>
          <a:p>
            <a:r>
              <a:rPr lang="pt-BR" sz="3200" dirty="0"/>
              <a:t>v = (2,3)    - v = (-2, -3)</a:t>
            </a:r>
          </a:p>
          <a:p>
            <a:endParaRPr lang="pt-BR" sz="3200" dirty="0"/>
          </a:p>
          <a:p>
            <a:r>
              <a:rPr lang="pt-BR" sz="3200" dirty="0"/>
              <a:t>u = (-1, 4, 2)  - u = (1, -4, -2)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1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12" y="1852349"/>
            <a:ext cx="6927821" cy="41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2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0" y="1952401"/>
            <a:ext cx="9553400" cy="34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adição: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+ v = (2, - 3 , 5) + (1, 2, 0)</a:t>
            </a:r>
          </a:p>
          <a:p>
            <a:r>
              <a:rPr lang="pt-BR" sz="3200" dirty="0"/>
              <a:t>u + v = (3, - 1, 5)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7512"/>
            <a:ext cx="5905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subtração: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- v = (2, - 3 , 5) - (1, 2, 0)</a:t>
            </a:r>
          </a:p>
          <a:p>
            <a:r>
              <a:rPr lang="pt-BR" sz="3200" dirty="0"/>
              <a:t>u - v = (2, -3, 5) + (-1, -2, 0)</a:t>
            </a:r>
          </a:p>
          <a:p>
            <a:r>
              <a:rPr lang="pt-BR" sz="3200" dirty="0"/>
              <a:t>u - v = (1, -5, 5)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142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3120" y="1941696"/>
            <a:ext cx="1004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</a:t>
            </a:r>
            <a:r>
              <a:rPr lang="pt-BR" sz="3200"/>
              <a:t>multiplicação por </a:t>
            </a:r>
            <a:r>
              <a:rPr lang="pt-BR" sz="3200" dirty="0"/>
              <a:t>escalar:</a:t>
            </a:r>
          </a:p>
          <a:p>
            <a:endParaRPr lang="pt-BR" sz="3200" dirty="0"/>
          </a:p>
          <a:p>
            <a:r>
              <a:rPr lang="pt-BR" sz="3200" dirty="0"/>
              <a:t>2u = 2 (2, - 3, 5) = (4, - 6, 10)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6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23120" y="1941696"/>
            <a:ext cx="1004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Exemplo de produto escalar:</a:t>
            </a:r>
          </a:p>
          <a:p>
            <a:endParaRPr lang="pt-BR" sz="3200" dirty="0"/>
          </a:p>
          <a:p>
            <a:r>
              <a:rPr lang="pt-BR" sz="3200" dirty="0"/>
              <a:t>Se u = (2, - 3, 5)     e v = (1, 2, 0)            </a:t>
            </a:r>
          </a:p>
          <a:p>
            <a:endParaRPr lang="pt-BR" sz="3200" dirty="0"/>
          </a:p>
          <a:p>
            <a:r>
              <a:rPr lang="pt-BR" sz="3200" dirty="0"/>
              <a:t>u . v = (2, - 3 , 5) . (1, 2, 0)</a:t>
            </a:r>
          </a:p>
          <a:p>
            <a:r>
              <a:rPr lang="pt-BR" sz="3200" dirty="0"/>
              <a:t>u . v = 2 . 1 + (-3) . 2 + 5 . 0 = 2 -6 + 0 = -4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5382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OPERAÇÕES COM VETORES NO PLANO E NO ESPAÇO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23120" y="1941696"/>
            <a:ext cx="1004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Módulo de um vetor:</a:t>
            </a:r>
          </a:p>
          <a:p>
            <a:endParaRPr lang="pt-BR" sz="3200" dirty="0"/>
          </a:p>
          <a:p>
            <a:r>
              <a:rPr lang="pt-BR" sz="3200" dirty="0"/>
              <a:t>Se u = (2, - 3,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92385" y="3924441"/>
                <a:ext cx="9664797" cy="744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5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4+9+25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rad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5" y="3924441"/>
                <a:ext cx="9664797" cy="744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C074C2-9625-DF45-44E6-BCC82740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1" y="422174"/>
            <a:ext cx="10029825" cy="3305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6FC6B3-B84E-25B7-C351-F954E57C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20" y="4061568"/>
            <a:ext cx="9420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TIPOS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unitário é um vetor cujo módulo é 1:</a:t>
            </a:r>
          </a:p>
          <a:p>
            <a:endParaRPr lang="pt-BR" sz="3200" dirty="0"/>
          </a:p>
          <a:p>
            <a:r>
              <a:rPr lang="pt-BR" sz="3200" dirty="0"/>
              <a:t>v = (1,0)</a:t>
            </a:r>
          </a:p>
          <a:p>
            <a:endParaRPr lang="pt-BR" sz="32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803391" y="4305535"/>
                <a:ext cx="7141826" cy="759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sz="35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5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pt-BR" sz="35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91" y="4305535"/>
                <a:ext cx="7141826" cy="7595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68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36372" y="2099256"/>
            <a:ext cx="100455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u = v</a:t>
            </a:r>
          </a:p>
          <a:p>
            <a:endParaRPr lang="pt-BR" sz="3200" dirty="0"/>
          </a:p>
          <a:p>
            <a:r>
              <a:rPr lang="pt-BR" sz="3200" dirty="0"/>
              <a:t>(5, 3) = (5, 3)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(x – 1; 3) = (3; 2y – 1)</a:t>
            </a:r>
          </a:p>
          <a:p>
            <a:endParaRPr lang="pt-BR" sz="3200" dirty="0"/>
          </a:p>
          <a:p>
            <a:r>
              <a:rPr lang="pt-BR" sz="3200" dirty="0"/>
              <a:t>x = 4 e y = 2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8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D5F7-3C28-07D6-E9E4-92753FEE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63A8E-34E0-B9DC-1D82-47FF77BC6582}"/>
              </a:ext>
            </a:extLst>
          </p:cNvPr>
          <p:cNvSpPr txBox="1"/>
          <p:nvPr/>
        </p:nvSpPr>
        <p:spPr>
          <a:xfrm>
            <a:off x="1213784" y="1779687"/>
            <a:ext cx="9495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https://www.youtube.com/watch?v=ajtVU35hw_4&amp;t=360s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https://www.youtube.com/watch?v=TP2o31y5_GU&amp;list=PLO3hBdfBc4pFef1zn1oZyYXLomL9MiX-C&amp;index=1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https://www.youtube.com/watch?v=S6TdSAY-RnU&amp;list=PLO3hBdfBc4pFef1zn1oZyYXLomL9MiX-C&amp;index=2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https://www.youtube.com/watch?v=cX5tWsFDSQ8&amp;list=PLO3hBdfBc4pFef1zn1oZyYXLomL9MiX-C&amp;index=3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https://www.youtube.com/watch?v=tjCJrnffMi4&amp;list=PLO3hBdfBc4pFef1zn1oZyYXLomL9MiX-C&amp;index=4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1A3AF0-51F4-70AE-DFAE-F885065C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737360"/>
            <a:ext cx="9486900" cy="4543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1CA1B3-B8AF-9DC5-365F-1CE846A3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 É UM VETOR</a:t>
            </a:r>
          </a:p>
        </p:txBody>
      </p:sp>
    </p:spTree>
    <p:extLst>
      <p:ext uri="{BB962C8B-B14F-4D97-AF65-F5344CB8AC3E}">
        <p14:creationId xmlns:p14="http://schemas.microsoft.com/office/powerpoint/2010/main" val="32476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928826-FF26-FA20-ED1E-89072F78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61987"/>
            <a:ext cx="100393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3D92-DADB-EEB3-E9F9-1CAFBEDF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REPRESENTAÇÃO LITERAL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39F093-BFC3-3D60-4B46-116262CA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2625"/>
            <a:ext cx="9696450" cy="30149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8D22E5-46E4-3C84-8E34-603D8692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4905375"/>
            <a:ext cx="9696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REPRESENTAÇÃO GRÁFICA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38CC04-5782-6CCB-4153-2F2E329F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3321"/>
            <a:ext cx="9829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7A41-A9B7-96F6-0573-984DDDD9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VETOR OPOSTO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FB6CEB-74EC-D9E5-D45D-66275C2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737360"/>
            <a:ext cx="9763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1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0" ma:contentTypeDescription="Crie um novo documento." ma:contentTypeScope="" ma:versionID="33d2788088649489303d7c14654c79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603F45-F0F0-4495-8E9E-B8886075D338}"/>
</file>

<file path=customXml/itemProps2.xml><?xml version="1.0" encoding="utf-8"?>
<ds:datastoreItem xmlns:ds="http://schemas.openxmlformats.org/officeDocument/2006/customXml" ds:itemID="{ED84C429-2CDE-4F8C-952E-009F0D6ED50B}"/>
</file>

<file path=customXml/itemProps3.xml><?xml version="1.0" encoding="utf-8"?>
<ds:datastoreItem xmlns:ds="http://schemas.openxmlformats.org/officeDocument/2006/customXml" ds:itemID="{9753D68F-41C7-4284-AD3C-0CB9CB8270A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981</TotalTime>
  <Words>573</Words>
  <Application>Microsoft Office PowerPoint</Application>
  <PresentationFormat>Widescreen</PresentationFormat>
  <Paragraphs>75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Retrospectiva</vt:lpstr>
      <vt:lpstr>VETORES</vt:lpstr>
      <vt:lpstr>VETORES</vt:lpstr>
      <vt:lpstr>GRANDEZA ESCALAR E GRANDEZA VETORIAL</vt:lpstr>
      <vt:lpstr>Apresentação do PowerPoint</vt:lpstr>
      <vt:lpstr> QUE É UM VETOR</vt:lpstr>
      <vt:lpstr>Apresentação do PowerPoint</vt:lpstr>
      <vt:lpstr>REPRESENTAÇÃO LITERAL DE VETORES</vt:lpstr>
      <vt:lpstr>REPRESENTAÇÃO GRÁFICA DE UM VETOR</vt:lpstr>
      <vt:lpstr>VETOR OPOSTO</vt:lpstr>
      <vt:lpstr>VETOR NULO</vt:lpstr>
      <vt:lpstr>VETOR SIMÉTRICO OU OPOSTO</vt:lpstr>
      <vt:lpstr>VETOR UNITÁRIO</vt:lpstr>
      <vt:lpstr>OPERAÇÕES COM VETORES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VETORES NO R2</vt:lpstr>
      <vt:lpstr>VETORES NO R2</vt:lpstr>
      <vt:lpstr>VETORES NO R2</vt:lpstr>
      <vt:lpstr>EXEMPLOS</vt:lpstr>
      <vt:lpstr>IGUALDADE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OPERAÇÕES COM VETORES NO PLANO E NO ESPAÇO</vt:lpstr>
      <vt:lpstr>TIPOS DE VETORES</vt:lpstr>
      <vt:lpstr>IGUALDADE DE VETORES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</dc:title>
  <dc:creator>Marco Antonio Caetano</dc:creator>
  <cp:lastModifiedBy>PATRICIA SILVA GOMES KONDO</cp:lastModifiedBy>
  <cp:revision>121</cp:revision>
  <dcterms:created xsi:type="dcterms:W3CDTF">2022-07-12T12:52:14Z</dcterms:created>
  <dcterms:modified xsi:type="dcterms:W3CDTF">2025-02-13T12:25:36Z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2023-02-11T16:51:03Z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b9bc793c-2ce0-4832-82dc-885c2c7ff92c</vt:lpwstr>
  </property>
  <property fmtid="{D5CDD505-2E9C-101B-9397-08002B2CF9AE}" pid="7" name="MSIP_Label_defa4170-0d19-0005-0004-bc88714345d2_ActionId">
    <vt:lpwstr>38e26557-ff27-46c5-8c3f-c68c5fda68b7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0x010100CFC70F5AACBF134AB045D56C555001B1</vt:lpwstr>
  </property>
</Properties>
</file>