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27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03C4D-28CE-43F7-871D-20DC4EE85C76}" v="566" dt="2024-05-21T19:52:3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RAMOS TOTH" userId="817c2460-9d4d-4585-b7d1-1a9657429b45" providerId="ADAL" clId="{31B4D64A-4610-40DF-808F-0CB9B693752E}"/>
    <pc:docChg chg="custSel addSld delSld modSld">
      <pc:chgData name="WAGNER RAMOS TOTH" userId="817c2460-9d4d-4585-b7d1-1a9657429b45" providerId="ADAL" clId="{31B4D64A-4610-40DF-808F-0CB9B693752E}" dt="2024-04-22T16:59:21.942" v="895" actId="120"/>
      <pc:docMkLst>
        <pc:docMk/>
      </pc:docMkLst>
      <pc:sldChg chg="addSp delSp modSp mod delAnim modAnim">
        <pc:chgData name="WAGNER RAMOS TOTH" userId="817c2460-9d4d-4585-b7d1-1a9657429b45" providerId="ADAL" clId="{31B4D64A-4610-40DF-808F-0CB9B693752E}" dt="2024-04-22T16:38:50.322" v="27"/>
        <pc:sldMkLst>
          <pc:docMk/>
          <pc:sldMk cId="3261692161" sldId="328"/>
        </pc:sldMkLst>
        <pc:spChg chg="mod">
          <ac:chgData name="WAGNER RAMOS TOTH" userId="817c2460-9d4d-4585-b7d1-1a9657429b45" providerId="ADAL" clId="{31B4D64A-4610-40DF-808F-0CB9B693752E}" dt="2024-04-22T16:35:19.856" v="12" actId="20577"/>
          <ac:spMkLst>
            <pc:docMk/>
            <pc:sldMk cId="3261692161" sldId="328"/>
            <ac:spMk id="4" creationId="{62E9C893-248B-FF58-8FF0-2CA23EF8194D}"/>
          </ac:spMkLst>
        </pc:spChg>
        <pc:spChg chg="del">
          <ac:chgData name="WAGNER RAMOS TOTH" userId="817c2460-9d4d-4585-b7d1-1a9657429b45" providerId="ADAL" clId="{31B4D64A-4610-40DF-808F-0CB9B693752E}" dt="2024-04-22T16:37:07.459" v="14" actId="478"/>
          <ac:spMkLst>
            <pc:docMk/>
            <pc:sldMk cId="3261692161" sldId="328"/>
            <ac:spMk id="5" creationId="{79DF8055-3A8B-702C-8390-75D426DEC76C}"/>
          </ac:spMkLst>
        </pc:spChg>
        <pc:spChg chg="add mod">
          <ac:chgData name="WAGNER RAMOS TOTH" userId="817c2460-9d4d-4585-b7d1-1a9657429b45" providerId="ADAL" clId="{31B4D64A-4610-40DF-808F-0CB9B693752E}" dt="2024-04-22T16:38:46.069" v="26" actId="20577"/>
          <ac:spMkLst>
            <pc:docMk/>
            <pc:sldMk cId="3261692161" sldId="328"/>
            <ac:spMk id="13" creationId="{374659D3-B48C-3E83-0780-897D1B76BE96}"/>
          </ac:spMkLst>
        </pc:spChg>
        <pc:picChg chg="add mod">
          <ac:chgData name="WAGNER RAMOS TOTH" userId="817c2460-9d4d-4585-b7d1-1a9657429b45" providerId="ADAL" clId="{31B4D64A-4610-40DF-808F-0CB9B693752E}" dt="2024-04-22T16:37:36.463" v="17" actId="14100"/>
          <ac:picMkLst>
            <pc:docMk/>
            <pc:sldMk cId="3261692161" sldId="328"/>
            <ac:picMk id="3" creationId="{A2363B42-A0D4-2EB1-DFB8-22C5E79B23AF}"/>
          </ac:picMkLst>
        </pc:picChg>
        <pc:picChg chg="del">
          <ac:chgData name="WAGNER RAMOS TOTH" userId="817c2460-9d4d-4585-b7d1-1a9657429b45" providerId="ADAL" clId="{31B4D64A-4610-40DF-808F-0CB9B693752E}" dt="2024-04-22T16:37:05.115" v="13" actId="478"/>
          <ac:picMkLst>
            <pc:docMk/>
            <pc:sldMk cId="3261692161" sldId="328"/>
            <ac:picMk id="1026" creationId="{A6842F6F-23CD-75BA-3D20-91C1870D08EB}"/>
          </ac:picMkLst>
        </pc:pic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520186184" sldId="329"/>
        </pc:sldMkLst>
      </pc:sldChg>
      <pc:sldChg chg="addSp delSp modSp add mod delAnim modAnim">
        <pc:chgData name="WAGNER RAMOS TOTH" userId="817c2460-9d4d-4585-b7d1-1a9657429b45" providerId="ADAL" clId="{31B4D64A-4610-40DF-808F-0CB9B693752E}" dt="2024-04-22T16:41:46.458" v="49"/>
        <pc:sldMkLst>
          <pc:docMk/>
          <pc:sldMk cId="3631274894" sldId="329"/>
        </pc:sldMkLst>
        <pc:spChg chg="add mod">
          <ac:chgData name="WAGNER RAMOS TOTH" userId="817c2460-9d4d-4585-b7d1-1a9657429b45" providerId="ADAL" clId="{31B4D64A-4610-40DF-808F-0CB9B693752E}" dt="2024-04-22T16:41:35.122" v="47" actId="20577"/>
          <ac:spMkLst>
            <pc:docMk/>
            <pc:sldMk cId="3631274894" sldId="329"/>
            <ac:spMk id="11" creationId="{A0284F87-6C1E-7CAB-D83E-01237CB405FE}"/>
          </ac:spMkLst>
        </pc:spChg>
        <pc:spChg chg="del">
          <ac:chgData name="WAGNER RAMOS TOTH" userId="817c2460-9d4d-4585-b7d1-1a9657429b45" providerId="ADAL" clId="{31B4D64A-4610-40DF-808F-0CB9B693752E}" dt="2024-04-22T16:39:38.638" v="29" actId="478"/>
          <ac:spMkLst>
            <pc:docMk/>
            <pc:sldMk cId="3631274894" sldId="329"/>
            <ac:spMk id="13" creationId="{374659D3-B48C-3E83-0780-897D1B76BE96}"/>
          </ac:spMkLst>
        </pc:spChg>
      </pc:sldChg>
      <pc:sldChg chg="addSp delSp modSp add mod delAnim modAnim">
        <pc:chgData name="WAGNER RAMOS TOTH" userId="817c2460-9d4d-4585-b7d1-1a9657429b45" providerId="ADAL" clId="{31B4D64A-4610-40DF-808F-0CB9B693752E}" dt="2024-04-22T16:44:48.310" v="95" actId="20577"/>
        <pc:sldMkLst>
          <pc:docMk/>
          <pc:sldMk cId="1471423332" sldId="330"/>
        </pc:sldMkLst>
        <pc:spChg chg="del">
          <ac:chgData name="WAGNER RAMOS TOTH" userId="817c2460-9d4d-4585-b7d1-1a9657429b45" providerId="ADAL" clId="{31B4D64A-4610-40DF-808F-0CB9B693752E}" dt="2024-04-22T16:42:24.274" v="51" actId="478"/>
          <ac:spMkLst>
            <pc:docMk/>
            <pc:sldMk cId="1471423332" sldId="330"/>
            <ac:spMk id="11" creationId="{A0284F87-6C1E-7CAB-D83E-01237CB405FE}"/>
          </ac:spMkLst>
        </pc:spChg>
        <pc:spChg chg="add mod">
          <ac:chgData name="WAGNER RAMOS TOTH" userId="817c2460-9d4d-4585-b7d1-1a9657429b45" providerId="ADAL" clId="{31B4D64A-4610-40DF-808F-0CB9B693752E}" dt="2024-04-22T16:44:48.310" v="95" actId="20577"/>
          <ac:spMkLst>
            <pc:docMk/>
            <pc:sldMk cId="1471423332" sldId="330"/>
            <ac:spMk id="13" creationId="{B3A8B85D-2177-C921-2A16-5FAD2A84A5BD}"/>
          </ac:spMkLst>
        </pc:sp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930232601" sldId="330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2870378476" sldId="331"/>
        </pc:sldMkLst>
      </pc:sldChg>
      <pc:sldChg chg="addSp delSp modSp add mod delAnim modAnim">
        <pc:chgData name="WAGNER RAMOS TOTH" userId="817c2460-9d4d-4585-b7d1-1a9657429b45" providerId="ADAL" clId="{31B4D64A-4610-40DF-808F-0CB9B693752E}" dt="2024-04-22T16:47:14.579" v="108"/>
        <pc:sldMkLst>
          <pc:docMk/>
          <pc:sldMk cId="2947827290" sldId="331"/>
        </pc:sldMkLst>
        <pc:spChg chg="add mod">
          <ac:chgData name="WAGNER RAMOS TOTH" userId="817c2460-9d4d-4585-b7d1-1a9657429b45" providerId="ADAL" clId="{31B4D64A-4610-40DF-808F-0CB9B693752E}" dt="2024-04-22T16:47:03.270" v="107" actId="113"/>
          <ac:spMkLst>
            <pc:docMk/>
            <pc:sldMk cId="2947827290" sldId="331"/>
            <ac:spMk id="11" creationId="{EFA14E31-8F07-2D5A-19D1-B858AE7BB591}"/>
          </ac:spMkLst>
        </pc:spChg>
        <pc:spChg chg="del">
          <ac:chgData name="WAGNER RAMOS TOTH" userId="817c2460-9d4d-4585-b7d1-1a9657429b45" providerId="ADAL" clId="{31B4D64A-4610-40DF-808F-0CB9B693752E}" dt="2024-04-22T16:45:05.916" v="97" actId="478"/>
          <ac:spMkLst>
            <pc:docMk/>
            <pc:sldMk cId="2947827290" sldId="331"/>
            <ac:spMk id="13" creationId="{B3A8B85D-2177-C921-2A16-5FAD2A84A5BD}"/>
          </ac:spMkLst>
        </pc:spChg>
      </pc:sldChg>
      <pc:sldChg chg="addSp delSp modSp add mod delAnim">
        <pc:chgData name="WAGNER RAMOS TOTH" userId="817c2460-9d4d-4585-b7d1-1a9657429b45" providerId="ADAL" clId="{31B4D64A-4610-40DF-808F-0CB9B693752E}" dt="2024-04-22T16:58:19.597" v="860" actId="113"/>
        <pc:sldMkLst>
          <pc:docMk/>
          <pc:sldMk cId="1795990979" sldId="332"/>
        </pc:sldMkLst>
        <pc:spChg chg="add mod">
          <ac:chgData name="WAGNER RAMOS TOTH" userId="817c2460-9d4d-4585-b7d1-1a9657429b45" providerId="ADAL" clId="{31B4D64A-4610-40DF-808F-0CB9B693752E}" dt="2024-04-22T16:58:19.597" v="860" actId="113"/>
          <ac:spMkLst>
            <pc:docMk/>
            <pc:sldMk cId="1795990979" sldId="332"/>
            <ac:spMk id="5" creationId="{ECBBEA23-BEC6-043A-7DC9-1A76356995D9}"/>
          </ac:spMkLst>
        </pc:spChg>
        <pc:spChg chg="del">
          <ac:chgData name="WAGNER RAMOS TOTH" userId="817c2460-9d4d-4585-b7d1-1a9657429b45" providerId="ADAL" clId="{31B4D64A-4610-40DF-808F-0CB9B693752E}" dt="2024-04-22T16:48:16.139" v="110" actId="478"/>
          <ac:spMkLst>
            <pc:docMk/>
            <pc:sldMk cId="1795990979" sldId="332"/>
            <ac:spMk id="11" creationId="{EFA14E31-8F07-2D5A-19D1-B858AE7BB591}"/>
          </ac:spMkLst>
        </pc:sp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827743955" sldId="332"/>
        </pc:sldMkLst>
      </pc:sldChg>
      <pc:sldChg chg="modSp add mod">
        <pc:chgData name="WAGNER RAMOS TOTH" userId="817c2460-9d4d-4585-b7d1-1a9657429b45" providerId="ADAL" clId="{31B4D64A-4610-40DF-808F-0CB9B693752E}" dt="2024-04-22T16:59:21.942" v="895" actId="120"/>
        <pc:sldMkLst>
          <pc:docMk/>
          <pc:sldMk cId="580066881" sldId="333"/>
        </pc:sldMkLst>
        <pc:spChg chg="mod">
          <ac:chgData name="WAGNER RAMOS TOTH" userId="817c2460-9d4d-4585-b7d1-1a9657429b45" providerId="ADAL" clId="{31B4D64A-4610-40DF-808F-0CB9B693752E}" dt="2024-04-22T16:59:21.942" v="895" actId="120"/>
          <ac:spMkLst>
            <pc:docMk/>
            <pc:sldMk cId="580066881" sldId="333"/>
            <ac:spMk id="5" creationId="{ECBBEA23-BEC6-043A-7DC9-1A76356995D9}"/>
          </ac:spMkLst>
        </pc:sp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88795170" sldId="333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2389258530" sldId="334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90372346" sldId="335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392210961" sldId="336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47577000" sldId="337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972713489" sldId="338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911304178" sldId="340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4145830329" sldId="341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160076167" sldId="342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249953519" sldId="343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473845987" sldId="344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847906729" sldId="345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2564871910" sldId="346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789997303" sldId="347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87142590" sldId="348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084673415" sldId="349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57279577" sldId="350"/>
        </pc:sldMkLst>
      </pc:sldChg>
    </pc:docChg>
  </pc:docChgLst>
  <pc:docChgLst>
    <pc:chgData name="WAGNER RAMOS TOTH" userId="817c2460-9d4d-4585-b7d1-1a9657429b45" providerId="ADAL" clId="{04B84CDC-7D73-4C02-9267-F20EF7317582}"/>
    <pc:docChg chg="custSel modSld">
      <pc:chgData name="WAGNER RAMOS TOTH" userId="817c2460-9d4d-4585-b7d1-1a9657429b45" providerId="ADAL" clId="{04B84CDC-7D73-4C02-9267-F20EF7317582}" dt="2024-03-11T19:15:30.426" v="2" actId="1076"/>
      <pc:docMkLst>
        <pc:docMk/>
      </pc:docMkLst>
      <pc:sldChg chg="addSp modSp mod">
        <pc:chgData name="WAGNER RAMOS TOTH" userId="817c2460-9d4d-4585-b7d1-1a9657429b45" providerId="ADAL" clId="{04B84CDC-7D73-4C02-9267-F20EF7317582}" dt="2024-03-11T19:15:30.426" v="2" actId="1076"/>
        <pc:sldMkLst>
          <pc:docMk/>
          <pc:sldMk cId="3744768501" sldId="342"/>
        </pc:sldMkLst>
        <pc:spChg chg="mod">
          <ac:chgData name="WAGNER RAMOS TOTH" userId="817c2460-9d4d-4585-b7d1-1a9657429b45" providerId="ADAL" clId="{04B84CDC-7D73-4C02-9267-F20EF7317582}" dt="2024-03-11T19:15:16.123" v="0" actId="313"/>
          <ac:spMkLst>
            <pc:docMk/>
            <pc:sldMk cId="3744768501" sldId="342"/>
            <ac:spMk id="19" creationId="{4943F1FA-9762-25D6-80B3-AD05A1731E31}"/>
          </ac:spMkLst>
        </pc:spChg>
        <pc:picChg chg="add mod">
          <ac:chgData name="WAGNER RAMOS TOTH" userId="817c2460-9d4d-4585-b7d1-1a9657429b45" providerId="ADAL" clId="{04B84CDC-7D73-4C02-9267-F20EF7317582}" dt="2024-03-11T19:15:30.426" v="2" actId="1076"/>
          <ac:picMkLst>
            <pc:docMk/>
            <pc:sldMk cId="3744768501" sldId="342"/>
            <ac:picMk id="27" creationId="{1872A093-4BC3-F23B-7CB7-29E837ECD2B3}"/>
          </ac:picMkLst>
        </pc:picChg>
      </pc:sldChg>
    </pc:docChg>
  </pc:docChgLst>
  <pc:docChgLst>
    <pc:chgData name="WAGNER RAMOS TOTH" userId="817c2460-9d4d-4585-b7d1-1a9657429b45" providerId="ADAL" clId="{C26B73AF-FB7B-4472-8225-4E2765DABE4C}"/>
    <pc:docChg chg="undo custSel addSld delSld modSld">
      <pc:chgData name="WAGNER RAMOS TOTH" userId="817c2460-9d4d-4585-b7d1-1a9657429b45" providerId="ADAL" clId="{C26B73AF-FB7B-4472-8225-4E2765DABE4C}" dt="2024-04-20T16:31:47.359" v="7277" actId="47"/>
      <pc:docMkLst>
        <pc:docMk/>
      </pc:docMkLst>
      <pc:sldChg chg="addSp delSp modSp mod modAnim">
        <pc:chgData name="WAGNER RAMOS TOTH" userId="817c2460-9d4d-4585-b7d1-1a9657429b45" providerId="ADAL" clId="{C26B73AF-FB7B-4472-8225-4E2765DABE4C}" dt="2024-04-09T17:59:57.466" v="780" actId="14100"/>
        <pc:sldMkLst>
          <pc:docMk/>
          <pc:sldMk cId="3261692161" sldId="328"/>
        </pc:sldMkLst>
        <pc:spChg chg="del">
          <ac:chgData name="WAGNER RAMOS TOTH" userId="817c2460-9d4d-4585-b7d1-1a9657429b45" providerId="ADAL" clId="{C26B73AF-FB7B-4472-8225-4E2765DABE4C}" dt="2024-04-09T17:36:58.593" v="28" actId="478"/>
          <ac:spMkLst>
            <pc:docMk/>
            <pc:sldMk cId="3261692161" sldId="328"/>
            <ac:spMk id="3" creationId="{6F7CF8FE-1197-C47C-1CED-4AA85BCF2982}"/>
          </ac:spMkLst>
        </pc:spChg>
        <pc:spChg chg="mod">
          <ac:chgData name="WAGNER RAMOS TOTH" userId="817c2460-9d4d-4585-b7d1-1a9657429b45" providerId="ADAL" clId="{C26B73AF-FB7B-4472-8225-4E2765DABE4C}" dt="2024-04-09T17:35:32.034" v="27" actId="20577"/>
          <ac:spMkLst>
            <pc:docMk/>
            <pc:sldMk cId="3261692161" sldId="328"/>
            <ac:spMk id="4" creationId="{62E9C893-248B-FF58-8FF0-2CA23EF8194D}"/>
          </ac:spMkLst>
        </pc:spChg>
        <pc:spChg chg="add mod">
          <ac:chgData name="WAGNER RAMOS TOTH" userId="817c2460-9d4d-4585-b7d1-1a9657429b45" providerId="ADAL" clId="{C26B73AF-FB7B-4472-8225-4E2765DABE4C}" dt="2024-04-09T17:59:57.466" v="780" actId="14100"/>
          <ac:spMkLst>
            <pc:docMk/>
            <pc:sldMk cId="3261692161" sldId="328"/>
            <ac:spMk id="5" creationId="{79DF8055-3A8B-702C-8390-75D426DEC76C}"/>
          </ac:spMkLst>
        </pc:spChg>
        <pc:spChg chg="del">
          <ac:chgData name="WAGNER RAMOS TOTH" userId="817c2460-9d4d-4585-b7d1-1a9657429b45" providerId="ADAL" clId="{C26B73AF-FB7B-4472-8225-4E2765DABE4C}" dt="2024-04-09T17:37:00.157" v="29" actId="478"/>
          <ac:spMkLst>
            <pc:docMk/>
            <pc:sldMk cId="3261692161" sldId="328"/>
            <ac:spMk id="13" creationId="{CF8FE9A9-CC4B-E849-A6B2-EFDFD52B1DC7}"/>
          </ac:spMkLst>
        </pc:spChg>
        <pc:picChg chg="add mod">
          <ac:chgData name="WAGNER RAMOS TOTH" userId="817c2460-9d4d-4585-b7d1-1a9657429b45" providerId="ADAL" clId="{C26B73AF-FB7B-4472-8225-4E2765DABE4C}" dt="2024-04-09T17:42:45.870" v="244" actId="14100"/>
          <ac:picMkLst>
            <pc:docMk/>
            <pc:sldMk cId="3261692161" sldId="328"/>
            <ac:picMk id="1026" creationId="{A6842F6F-23CD-75BA-3D20-91C1870D08EB}"/>
          </ac:picMkLst>
        </pc:picChg>
      </pc:sldChg>
      <pc:sldChg chg="addSp delSp modSp add mod modAnim">
        <pc:chgData name="WAGNER RAMOS TOTH" userId="817c2460-9d4d-4585-b7d1-1a9657429b45" providerId="ADAL" clId="{C26B73AF-FB7B-4472-8225-4E2765DABE4C}" dt="2024-04-09T18:08:22.765" v="1078" actId="123"/>
        <pc:sldMkLst>
          <pc:docMk/>
          <pc:sldMk cId="520186184" sldId="329"/>
        </pc:sldMkLst>
        <pc:spChg chg="add mod">
          <ac:chgData name="WAGNER RAMOS TOTH" userId="817c2460-9d4d-4585-b7d1-1a9657429b45" providerId="ADAL" clId="{C26B73AF-FB7B-4472-8225-4E2765DABE4C}" dt="2024-04-09T18:08:22.765" v="1078" actId="123"/>
          <ac:spMkLst>
            <pc:docMk/>
            <pc:sldMk cId="520186184" sldId="329"/>
            <ac:spMk id="3" creationId="{1FCA8CF6-ED2F-092F-E96D-928A6F0DDDE8}"/>
          </ac:spMkLst>
        </pc:spChg>
        <pc:spChg chg="del">
          <ac:chgData name="WAGNER RAMOS TOTH" userId="817c2460-9d4d-4585-b7d1-1a9657429b45" providerId="ADAL" clId="{C26B73AF-FB7B-4472-8225-4E2765DABE4C}" dt="2024-04-09T18:00:14.436" v="784" actId="478"/>
          <ac:spMkLst>
            <pc:docMk/>
            <pc:sldMk cId="520186184" sldId="329"/>
            <ac:spMk id="5" creationId="{79DF8055-3A8B-702C-8390-75D426DEC76C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867751940" sldId="329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373959548" sldId="330"/>
        </pc:sldMkLst>
      </pc:sldChg>
      <pc:sldChg chg="modSp add mod modAnim">
        <pc:chgData name="WAGNER RAMOS TOTH" userId="817c2460-9d4d-4585-b7d1-1a9657429b45" providerId="ADAL" clId="{C26B73AF-FB7B-4472-8225-4E2765DABE4C}" dt="2024-04-09T18:00:04.323" v="782" actId="14100"/>
        <pc:sldMkLst>
          <pc:docMk/>
          <pc:sldMk cId="1930232601" sldId="330"/>
        </pc:sldMkLst>
        <pc:spChg chg="mod">
          <ac:chgData name="WAGNER RAMOS TOTH" userId="817c2460-9d4d-4585-b7d1-1a9657429b45" providerId="ADAL" clId="{C26B73AF-FB7B-4472-8225-4E2765DABE4C}" dt="2024-04-09T18:00:04.323" v="782" actId="14100"/>
          <ac:spMkLst>
            <pc:docMk/>
            <pc:sldMk cId="1930232601" sldId="330"/>
            <ac:spMk id="5" creationId="{79DF8055-3A8B-702C-8390-75D426DEC76C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889245662" sldId="331"/>
        </pc:sldMkLst>
      </pc:sldChg>
      <pc:sldChg chg="modSp add mod modAnim">
        <pc:chgData name="WAGNER RAMOS TOTH" userId="817c2460-9d4d-4585-b7d1-1a9657429b45" providerId="ADAL" clId="{C26B73AF-FB7B-4472-8225-4E2765DABE4C}" dt="2024-04-09T18:00:08.564" v="783" actId="14100"/>
        <pc:sldMkLst>
          <pc:docMk/>
          <pc:sldMk cId="2870378476" sldId="331"/>
        </pc:sldMkLst>
        <pc:spChg chg="mod">
          <ac:chgData name="WAGNER RAMOS TOTH" userId="817c2460-9d4d-4585-b7d1-1a9657429b45" providerId="ADAL" clId="{C26B73AF-FB7B-4472-8225-4E2765DABE4C}" dt="2024-04-09T18:00:08.564" v="783" actId="14100"/>
          <ac:spMkLst>
            <pc:docMk/>
            <pc:sldMk cId="2870378476" sldId="331"/>
            <ac:spMk id="5" creationId="{79DF8055-3A8B-702C-8390-75D426DEC76C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038249674" sldId="332"/>
        </pc:sldMkLst>
      </pc:sldChg>
      <pc:sldChg chg="addSp delSp modSp add mod delAnim">
        <pc:chgData name="WAGNER RAMOS TOTH" userId="817c2460-9d4d-4585-b7d1-1a9657429b45" providerId="ADAL" clId="{C26B73AF-FB7B-4472-8225-4E2765DABE4C}" dt="2024-04-09T18:13:37.558" v="1183" actId="1076"/>
        <pc:sldMkLst>
          <pc:docMk/>
          <pc:sldMk cId="3827743955" sldId="332"/>
        </pc:sldMkLst>
        <pc:spChg chg="del">
          <ac:chgData name="WAGNER RAMOS TOTH" userId="817c2460-9d4d-4585-b7d1-1a9657429b45" providerId="ADAL" clId="{C26B73AF-FB7B-4472-8225-4E2765DABE4C}" dt="2024-04-09T18:08:52.320" v="1080" actId="478"/>
          <ac:spMkLst>
            <pc:docMk/>
            <pc:sldMk cId="3827743955" sldId="332"/>
            <ac:spMk id="3" creationId="{1FCA8CF6-ED2F-092F-E96D-928A6F0DDDE8}"/>
          </ac:spMkLst>
        </pc:spChg>
        <pc:spChg chg="add mod">
          <ac:chgData name="WAGNER RAMOS TOTH" userId="817c2460-9d4d-4585-b7d1-1a9657429b45" providerId="ADAL" clId="{C26B73AF-FB7B-4472-8225-4E2765DABE4C}" dt="2024-04-09T18:13:37.558" v="1183" actId="1076"/>
          <ac:spMkLst>
            <pc:docMk/>
            <pc:sldMk cId="3827743955" sldId="332"/>
            <ac:spMk id="13" creationId="{90FF773F-BA28-A891-8EEB-7F183EB9A34A}"/>
          </ac:spMkLst>
        </pc:spChg>
        <pc:picChg chg="add mod">
          <ac:chgData name="WAGNER RAMOS TOTH" userId="817c2460-9d4d-4585-b7d1-1a9657429b45" providerId="ADAL" clId="{C26B73AF-FB7B-4472-8225-4E2765DABE4C}" dt="2024-04-09T18:12:22.990" v="1084" actId="1076"/>
          <ac:picMkLst>
            <pc:docMk/>
            <pc:sldMk cId="3827743955" sldId="332"/>
            <ac:picMk id="11" creationId="{B4BE4B88-1EFA-18F1-5D0F-2E6F386D853F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464301222" sldId="333"/>
        </pc:sldMkLst>
      </pc:sldChg>
      <pc:sldChg chg="addSp delSp modSp add mod">
        <pc:chgData name="WAGNER RAMOS TOTH" userId="817c2460-9d4d-4585-b7d1-1a9657429b45" providerId="ADAL" clId="{C26B73AF-FB7B-4472-8225-4E2765DABE4C}" dt="2024-04-09T19:53:49.286" v="2545" actId="1076"/>
        <pc:sldMkLst>
          <pc:docMk/>
          <pc:sldMk cId="3688795170" sldId="333"/>
        </pc:sldMkLst>
        <pc:spChg chg="mod">
          <ac:chgData name="WAGNER RAMOS TOTH" userId="817c2460-9d4d-4585-b7d1-1a9657429b45" providerId="ADAL" clId="{C26B73AF-FB7B-4472-8225-4E2765DABE4C}" dt="2024-04-09T18:36:31.854" v="1284" actId="20577"/>
          <ac:spMkLst>
            <pc:docMk/>
            <pc:sldMk cId="3688795170" sldId="333"/>
            <ac:spMk id="13" creationId="{90FF773F-BA28-A891-8EEB-7F183EB9A34A}"/>
          </ac:spMkLst>
        </pc:spChg>
        <pc:picChg chg="add del mod">
          <ac:chgData name="WAGNER RAMOS TOTH" userId="817c2460-9d4d-4585-b7d1-1a9657429b45" providerId="ADAL" clId="{C26B73AF-FB7B-4472-8225-4E2765DABE4C}" dt="2024-04-09T19:52:57.355" v="2529" actId="478"/>
          <ac:picMkLst>
            <pc:docMk/>
            <pc:sldMk cId="3688795170" sldId="333"/>
            <ac:picMk id="5" creationId="{769B0205-8519-4DD5-DD93-50F65AC5D9F3}"/>
          </ac:picMkLst>
        </pc:picChg>
        <pc:picChg chg="del">
          <ac:chgData name="WAGNER RAMOS TOTH" userId="817c2460-9d4d-4585-b7d1-1a9657429b45" providerId="ADAL" clId="{C26B73AF-FB7B-4472-8225-4E2765DABE4C}" dt="2024-04-09T18:35:51.219" v="1185" actId="478"/>
          <ac:picMkLst>
            <pc:docMk/>
            <pc:sldMk cId="3688795170" sldId="333"/>
            <ac:picMk id="11" creationId="{B4BE4B88-1EFA-18F1-5D0F-2E6F386D853F}"/>
          </ac:picMkLst>
        </pc:picChg>
        <pc:picChg chg="add del mod">
          <ac:chgData name="WAGNER RAMOS TOTH" userId="817c2460-9d4d-4585-b7d1-1a9657429b45" providerId="ADAL" clId="{C26B73AF-FB7B-4472-8225-4E2765DABE4C}" dt="2024-04-09T19:52:58.123" v="2530" actId="478"/>
          <ac:picMkLst>
            <pc:docMk/>
            <pc:sldMk cId="3688795170" sldId="333"/>
            <ac:picMk id="15" creationId="{1CC10D9F-3EE3-CF8A-A189-CEAF2FFE1382}"/>
          </ac:picMkLst>
        </pc:picChg>
        <pc:picChg chg="add del mod">
          <ac:chgData name="WAGNER RAMOS TOTH" userId="817c2460-9d4d-4585-b7d1-1a9657429b45" providerId="ADAL" clId="{C26B73AF-FB7B-4472-8225-4E2765DABE4C}" dt="2024-04-09T19:52:58.694" v="2531" actId="478"/>
          <ac:picMkLst>
            <pc:docMk/>
            <pc:sldMk cId="3688795170" sldId="333"/>
            <ac:picMk id="17" creationId="{7D883A99-4008-EAFC-A1E8-494E3428D555}"/>
          </ac:picMkLst>
        </pc:picChg>
        <pc:picChg chg="add mod">
          <ac:chgData name="WAGNER RAMOS TOTH" userId="817c2460-9d4d-4585-b7d1-1a9657429b45" providerId="ADAL" clId="{C26B73AF-FB7B-4472-8225-4E2765DABE4C}" dt="2024-04-09T19:53:49.286" v="2545" actId="1076"/>
          <ac:picMkLst>
            <pc:docMk/>
            <pc:sldMk cId="3688795170" sldId="333"/>
            <ac:picMk id="18" creationId="{6FEB275C-30FD-CC00-AA35-B47762100085}"/>
          </ac:picMkLst>
        </pc:picChg>
        <pc:picChg chg="add mod">
          <ac:chgData name="WAGNER RAMOS TOTH" userId="817c2460-9d4d-4585-b7d1-1a9657429b45" providerId="ADAL" clId="{C26B73AF-FB7B-4472-8225-4E2765DABE4C}" dt="2024-04-09T19:53:49.286" v="2545" actId="1076"/>
          <ac:picMkLst>
            <pc:docMk/>
            <pc:sldMk cId="3688795170" sldId="333"/>
            <ac:picMk id="19" creationId="{FBE50D87-F09C-13FB-1F0C-4C1569F9535A}"/>
          </ac:picMkLst>
        </pc:picChg>
        <pc:picChg chg="add mod">
          <ac:chgData name="WAGNER RAMOS TOTH" userId="817c2460-9d4d-4585-b7d1-1a9657429b45" providerId="ADAL" clId="{C26B73AF-FB7B-4472-8225-4E2765DABE4C}" dt="2024-04-09T19:53:49.286" v="2545" actId="1076"/>
          <ac:picMkLst>
            <pc:docMk/>
            <pc:sldMk cId="3688795170" sldId="333"/>
            <ac:picMk id="20" creationId="{76F256A2-3D19-B6E0-316A-6409D223DF9E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411727455" sldId="334"/>
        </pc:sldMkLst>
      </pc:sldChg>
      <pc:sldChg chg="addSp delSp modSp add mod">
        <pc:chgData name="WAGNER RAMOS TOTH" userId="817c2460-9d4d-4585-b7d1-1a9657429b45" providerId="ADAL" clId="{C26B73AF-FB7B-4472-8225-4E2765DABE4C}" dt="2024-04-09T19:52:46.832" v="2528" actId="1076"/>
        <pc:sldMkLst>
          <pc:docMk/>
          <pc:sldMk cId="2389258530" sldId="334"/>
        </pc:sldMkLst>
        <pc:spChg chg="mod">
          <ac:chgData name="WAGNER RAMOS TOTH" userId="817c2460-9d4d-4585-b7d1-1a9657429b45" providerId="ADAL" clId="{C26B73AF-FB7B-4472-8225-4E2765DABE4C}" dt="2024-04-09T18:42:56.090" v="1470" actId="14100"/>
          <ac:spMkLst>
            <pc:docMk/>
            <pc:sldMk cId="2389258530" sldId="334"/>
            <ac:spMk id="13" creationId="{90FF773F-BA28-A891-8EEB-7F183EB9A34A}"/>
          </ac:spMkLst>
        </pc:spChg>
        <pc:picChg chg="add mod">
          <ac:chgData name="WAGNER RAMOS TOTH" userId="817c2460-9d4d-4585-b7d1-1a9657429b45" providerId="ADAL" clId="{C26B73AF-FB7B-4472-8225-4E2765DABE4C}" dt="2024-04-09T18:43:32.876" v="1480" actId="14100"/>
          <ac:picMkLst>
            <pc:docMk/>
            <pc:sldMk cId="2389258530" sldId="334"/>
            <ac:picMk id="3" creationId="{5AEC28A0-CD63-07A8-B9C8-EF5C2EC60A80}"/>
          </ac:picMkLst>
        </pc:picChg>
        <pc:picChg chg="del mod">
          <ac:chgData name="WAGNER RAMOS TOTH" userId="817c2460-9d4d-4585-b7d1-1a9657429b45" providerId="ADAL" clId="{C26B73AF-FB7B-4472-8225-4E2765DABE4C}" dt="2024-04-09T19:51:14.135" v="2520" actId="478"/>
          <ac:picMkLst>
            <pc:docMk/>
            <pc:sldMk cId="2389258530" sldId="334"/>
            <ac:picMk id="5" creationId="{769B0205-8519-4DD5-DD93-50F65AC5D9F3}"/>
          </ac:picMkLst>
        </pc:picChg>
        <pc:picChg chg="add mod">
          <ac:chgData name="WAGNER RAMOS TOTH" userId="817c2460-9d4d-4585-b7d1-1a9657429b45" providerId="ADAL" clId="{C26B73AF-FB7B-4472-8225-4E2765DABE4C}" dt="2024-04-09T19:52:03.857" v="2523" actId="1076"/>
          <ac:picMkLst>
            <pc:docMk/>
            <pc:sldMk cId="2389258530" sldId="334"/>
            <ac:picMk id="14" creationId="{4B24B0E0-F05A-022C-578B-158C5DF1B2CE}"/>
          </ac:picMkLst>
        </pc:picChg>
        <pc:picChg chg="del mod">
          <ac:chgData name="WAGNER RAMOS TOTH" userId="817c2460-9d4d-4585-b7d1-1a9657429b45" providerId="ADAL" clId="{C26B73AF-FB7B-4472-8225-4E2765DABE4C}" dt="2024-04-09T19:51:13.517" v="2519" actId="478"/>
          <ac:picMkLst>
            <pc:docMk/>
            <pc:sldMk cId="2389258530" sldId="334"/>
            <ac:picMk id="15" creationId="{1CC10D9F-3EE3-CF8A-A189-CEAF2FFE1382}"/>
          </ac:picMkLst>
        </pc:picChg>
        <pc:picChg chg="del mod">
          <ac:chgData name="WAGNER RAMOS TOTH" userId="817c2460-9d4d-4585-b7d1-1a9657429b45" providerId="ADAL" clId="{C26B73AF-FB7B-4472-8225-4E2765DABE4C}" dt="2024-04-09T19:51:14.640" v="2521" actId="478"/>
          <ac:picMkLst>
            <pc:docMk/>
            <pc:sldMk cId="2389258530" sldId="334"/>
            <ac:picMk id="17" creationId="{7D883A99-4008-EAFC-A1E8-494E3428D555}"/>
          </ac:picMkLst>
        </pc:picChg>
        <pc:picChg chg="add mod">
          <ac:chgData name="WAGNER RAMOS TOTH" userId="817c2460-9d4d-4585-b7d1-1a9657429b45" providerId="ADAL" clId="{C26B73AF-FB7B-4472-8225-4E2765DABE4C}" dt="2024-04-09T19:52:46.832" v="2528" actId="1076"/>
          <ac:picMkLst>
            <pc:docMk/>
            <pc:sldMk cId="2389258530" sldId="334"/>
            <ac:picMk id="18" creationId="{4AECF32D-4B22-08DF-5EF6-53A634E91636}"/>
          </ac:picMkLst>
        </pc:picChg>
        <pc:picChg chg="add mod">
          <ac:chgData name="WAGNER RAMOS TOTH" userId="817c2460-9d4d-4585-b7d1-1a9657429b45" providerId="ADAL" clId="{C26B73AF-FB7B-4472-8225-4E2765DABE4C}" dt="2024-04-09T19:52:40.644" v="2527" actId="1076"/>
          <ac:picMkLst>
            <pc:docMk/>
            <pc:sldMk cId="2389258530" sldId="334"/>
            <ac:picMk id="20" creationId="{FE7DB3C1-0B3D-2D18-6600-A32074962E8B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229395910" sldId="335"/>
        </pc:sldMkLst>
      </pc:sldChg>
      <pc:sldChg chg="addSp delSp modSp add mod modAnim">
        <pc:chgData name="WAGNER RAMOS TOTH" userId="817c2460-9d4d-4585-b7d1-1a9657429b45" providerId="ADAL" clId="{C26B73AF-FB7B-4472-8225-4E2765DABE4C}" dt="2024-04-09T18:49:28.876" v="1749"/>
        <pc:sldMkLst>
          <pc:docMk/>
          <pc:sldMk cId="390372346" sldId="335"/>
        </pc:sldMkLst>
        <pc:spChg chg="add mod">
          <ac:chgData name="WAGNER RAMOS TOTH" userId="817c2460-9d4d-4585-b7d1-1a9657429b45" providerId="ADAL" clId="{C26B73AF-FB7B-4472-8225-4E2765DABE4C}" dt="2024-04-09T18:49:12.851" v="1745" actId="1076"/>
          <ac:spMkLst>
            <pc:docMk/>
            <pc:sldMk cId="390372346" sldId="335"/>
            <ac:spMk id="11" creationId="{3DB9FC74-24F1-35F0-0BE1-A128DBCBA19C}"/>
          </ac:spMkLst>
        </pc:spChg>
        <pc:spChg chg="del">
          <ac:chgData name="WAGNER RAMOS TOTH" userId="817c2460-9d4d-4585-b7d1-1a9657429b45" providerId="ADAL" clId="{C26B73AF-FB7B-4472-8225-4E2765DABE4C}" dt="2024-04-09T18:43:48.916" v="1484" actId="478"/>
          <ac:spMkLst>
            <pc:docMk/>
            <pc:sldMk cId="390372346" sldId="335"/>
            <ac:spMk id="13" creationId="{90FF773F-BA28-A891-8EEB-7F183EB9A34A}"/>
          </ac:spMkLst>
        </pc:spChg>
        <pc:picChg chg="del">
          <ac:chgData name="WAGNER RAMOS TOTH" userId="817c2460-9d4d-4585-b7d1-1a9657429b45" providerId="ADAL" clId="{C26B73AF-FB7B-4472-8225-4E2765DABE4C}" dt="2024-04-09T18:43:46.019" v="1482" actId="478"/>
          <ac:picMkLst>
            <pc:docMk/>
            <pc:sldMk cId="390372346" sldId="335"/>
            <ac:picMk id="3" creationId="{5AEC28A0-CD63-07A8-B9C8-EF5C2EC60A80}"/>
          </ac:picMkLst>
        </pc:picChg>
        <pc:picChg chg="del">
          <ac:chgData name="WAGNER RAMOS TOTH" userId="817c2460-9d4d-4585-b7d1-1a9657429b45" providerId="ADAL" clId="{C26B73AF-FB7B-4472-8225-4E2765DABE4C}" dt="2024-04-09T18:43:49.527" v="1485" actId="478"/>
          <ac:picMkLst>
            <pc:docMk/>
            <pc:sldMk cId="390372346" sldId="335"/>
            <ac:picMk id="5" creationId="{769B0205-8519-4DD5-DD93-50F65AC5D9F3}"/>
          </ac:picMkLst>
        </pc:picChg>
        <pc:picChg chg="del">
          <ac:chgData name="WAGNER RAMOS TOTH" userId="817c2460-9d4d-4585-b7d1-1a9657429b45" providerId="ADAL" clId="{C26B73AF-FB7B-4472-8225-4E2765DABE4C}" dt="2024-04-09T18:43:46.786" v="1483" actId="478"/>
          <ac:picMkLst>
            <pc:docMk/>
            <pc:sldMk cId="390372346" sldId="335"/>
            <ac:picMk id="15" creationId="{1CC10D9F-3EE3-CF8A-A189-CEAF2FFE1382}"/>
          </ac:picMkLst>
        </pc:picChg>
        <pc:picChg chg="add mod">
          <ac:chgData name="WAGNER RAMOS TOTH" userId="817c2460-9d4d-4585-b7d1-1a9657429b45" providerId="ADAL" clId="{C26B73AF-FB7B-4472-8225-4E2765DABE4C}" dt="2024-04-09T18:46:59.818" v="1739" actId="14100"/>
          <ac:picMkLst>
            <pc:docMk/>
            <pc:sldMk cId="390372346" sldId="335"/>
            <ac:picMk id="16" creationId="{883F8018-73B3-B01F-8E72-9C321CAD9000}"/>
          </ac:picMkLst>
        </pc:picChg>
        <pc:picChg chg="del">
          <ac:chgData name="WAGNER RAMOS TOTH" userId="817c2460-9d4d-4585-b7d1-1a9657429b45" providerId="ADAL" clId="{C26B73AF-FB7B-4472-8225-4E2765DABE4C}" dt="2024-04-09T18:43:50.118" v="1486" actId="478"/>
          <ac:picMkLst>
            <pc:docMk/>
            <pc:sldMk cId="390372346" sldId="335"/>
            <ac:picMk id="17" creationId="{7D883A99-4008-EAFC-A1E8-494E3428D555}"/>
          </ac:picMkLst>
        </pc:picChg>
        <pc:picChg chg="add del mod">
          <ac:chgData name="WAGNER RAMOS TOTH" userId="817c2460-9d4d-4585-b7d1-1a9657429b45" providerId="ADAL" clId="{C26B73AF-FB7B-4472-8225-4E2765DABE4C}" dt="2024-04-09T18:49:03.493" v="1742" actId="478"/>
          <ac:picMkLst>
            <pc:docMk/>
            <pc:sldMk cId="390372346" sldId="335"/>
            <ac:picMk id="19" creationId="{D93EF8DE-15FB-B643-C401-5C843C744563}"/>
          </ac:picMkLst>
        </pc:picChg>
        <pc:picChg chg="add mod">
          <ac:chgData name="WAGNER RAMOS TOTH" userId="817c2460-9d4d-4585-b7d1-1a9657429b45" providerId="ADAL" clId="{C26B73AF-FB7B-4472-8225-4E2765DABE4C}" dt="2024-04-09T18:49:16.323" v="1746" actId="1076"/>
          <ac:picMkLst>
            <pc:docMk/>
            <pc:sldMk cId="390372346" sldId="335"/>
            <ac:picMk id="21" creationId="{45A14A10-2C59-48F6-3358-9BF0D6625811}"/>
          </ac:picMkLst>
        </pc:picChg>
      </pc:sldChg>
      <pc:sldChg chg="addSp delSp modSp add mod delAnim modAnim">
        <pc:chgData name="WAGNER RAMOS TOTH" userId="817c2460-9d4d-4585-b7d1-1a9657429b45" providerId="ADAL" clId="{C26B73AF-FB7B-4472-8225-4E2765DABE4C}" dt="2024-04-09T18:54:09.836" v="2306"/>
        <pc:sldMkLst>
          <pc:docMk/>
          <pc:sldMk cId="1392210961" sldId="336"/>
        </pc:sldMkLst>
        <pc:spChg chg="add mod">
          <ac:chgData name="WAGNER RAMOS TOTH" userId="817c2460-9d4d-4585-b7d1-1a9657429b45" providerId="ADAL" clId="{C26B73AF-FB7B-4472-8225-4E2765DABE4C}" dt="2024-04-09T18:54:02.211" v="2305" actId="20577"/>
          <ac:spMkLst>
            <pc:docMk/>
            <pc:sldMk cId="1392210961" sldId="336"/>
            <ac:spMk id="3" creationId="{9BF14622-71B3-57A2-01BF-7E6604E67379}"/>
          </ac:spMkLst>
        </pc:spChg>
        <pc:spChg chg="del">
          <ac:chgData name="WAGNER RAMOS TOTH" userId="817c2460-9d4d-4585-b7d1-1a9657429b45" providerId="ADAL" clId="{C26B73AF-FB7B-4472-8225-4E2765DABE4C}" dt="2024-04-09T18:49:42.082" v="1753" actId="478"/>
          <ac:spMkLst>
            <pc:docMk/>
            <pc:sldMk cId="1392210961" sldId="336"/>
            <ac:spMk id="11" creationId="{3DB9FC74-24F1-35F0-0BE1-A128DBCBA19C}"/>
          </ac:spMkLst>
        </pc:spChg>
        <pc:picChg chg="del">
          <ac:chgData name="WAGNER RAMOS TOTH" userId="817c2460-9d4d-4585-b7d1-1a9657429b45" providerId="ADAL" clId="{C26B73AF-FB7B-4472-8225-4E2765DABE4C}" dt="2024-04-09T18:49:39.910" v="1752" actId="478"/>
          <ac:picMkLst>
            <pc:docMk/>
            <pc:sldMk cId="1392210961" sldId="336"/>
            <ac:picMk id="16" creationId="{883F8018-73B3-B01F-8E72-9C321CAD9000}"/>
          </ac:picMkLst>
        </pc:picChg>
        <pc:picChg chg="del">
          <ac:chgData name="WAGNER RAMOS TOTH" userId="817c2460-9d4d-4585-b7d1-1a9657429b45" providerId="ADAL" clId="{C26B73AF-FB7B-4472-8225-4E2765DABE4C}" dt="2024-04-09T18:49:39.284" v="1751" actId="478"/>
          <ac:picMkLst>
            <pc:docMk/>
            <pc:sldMk cId="1392210961" sldId="336"/>
            <ac:picMk id="21" creationId="{45A14A10-2C59-48F6-3358-9BF0D6625811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752368672" sldId="336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2209626825" sldId="337"/>
        </pc:sldMkLst>
      </pc:sldChg>
      <pc:sldChg chg="addSp delSp modSp add mod modAnim">
        <pc:chgData name="WAGNER RAMOS TOTH" userId="817c2460-9d4d-4585-b7d1-1a9657429b45" providerId="ADAL" clId="{C26B73AF-FB7B-4472-8225-4E2765DABE4C}" dt="2024-04-09T20:24:16.285" v="2886" actId="1076"/>
        <pc:sldMkLst>
          <pc:docMk/>
          <pc:sldMk cId="3647577000" sldId="337"/>
        </pc:sldMkLst>
        <pc:spChg chg="del mod">
          <ac:chgData name="WAGNER RAMOS TOTH" userId="817c2460-9d4d-4585-b7d1-1a9657429b45" providerId="ADAL" clId="{C26B73AF-FB7B-4472-8225-4E2765DABE4C}" dt="2024-04-09T19:53:59.258" v="2546" actId="478"/>
          <ac:spMkLst>
            <pc:docMk/>
            <pc:sldMk cId="3647577000" sldId="337"/>
            <ac:spMk id="3" creationId="{9BF14622-71B3-57A2-01BF-7E6604E67379}"/>
          </ac:spMkLst>
        </pc:spChg>
        <pc:spChg chg="add mod">
          <ac:chgData name="WAGNER RAMOS TOTH" userId="817c2460-9d4d-4585-b7d1-1a9657429b45" providerId="ADAL" clId="{C26B73AF-FB7B-4472-8225-4E2765DABE4C}" dt="2024-04-09T20:06:37.803" v="2692" actId="20577"/>
          <ac:spMkLst>
            <pc:docMk/>
            <pc:sldMk cId="3647577000" sldId="337"/>
            <ac:spMk id="14" creationId="{79E80CC3-DF8D-0943-A3E7-0B940451240A}"/>
          </ac:spMkLst>
        </pc:spChg>
        <pc:spChg chg="add mod">
          <ac:chgData name="WAGNER RAMOS TOTH" userId="817c2460-9d4d-4585-b7d1-1a9657429b45" providerId="ADAL" clId="{C26B73AF-FB7B-4472-8225-4E2765DABE4C}" dt="2024-04-09T20:21:38.475" v="2748" actId="1076"/>
          <ac:spMkLst>
            <pc:docMk/>
            <pc:sldMk cId="3647577000" sldId="337"/>
            <ac:spMk id="16" creationId="{12E76550-B368-BC41-C0F8-43506AC6D928}"/>
          </ac:spMkLst>
        </pc:spChg>
        <pc:spChg chg="add mod">
          <ac:chgData name="WAGNER RAMOS TOTH" userId="817c2460-9d4d-4585-b7d1-1a9657429b45" providerId="ADAL" clId="{C26B73AF-FB7B-4472-8225-4E2765DABE4C}" dt="2024-04-09T20:21:40.755" v="2749" actId="1076"/>
          <ac:spMkLst>
            <pc:docMk/>
            <pc:sldMk cId="3647577000" sldId="337"/>
            <ac:spMk id="17" creationId="{BEDCFC81-9685-4AC1-AD23-D726B179BF86}"/>
          </ac:spMkLst>
        </pc:spChg>
        <pc:spChg chg="add mod">
          <ac:chgData name="WAGNER RAMOS TOTH" userId="817c2460-9d4d-4585-b7d1-1a9657429b45" providerId="ADAL" clId="{C26B73AF-FB7B-4472-8225-4E2765DABE4C}" dt="2024-04-09T20:24:16.285" v="2886" actId="1076"/>
          <ac:spMkLst>
            <pc:docMk/>
            <pc:sldMk cId="3647577000" sldId="337"/>
            <ac:spMk id="18" creationId="{F08316C1-05B2-B0CB-C9A4-AC1359476402}"/>
          </ac:spMkLst>
        </pc:spChg>
        <pc:picChg chg="add mod">
          <ac:chgData name="WAGNER RAMOS TOTH" userId="817c2460-9d4d-4585-b7d1-1a9657429b45" providerId="ADAL" clId="{C26B73AF-FB7B-4472-8225-4E2765DABE4C}" dt="2024-04-09T19:56:10.806" v="2548" actId="1076"/>
          <ac:picMkLst>
            <pc:docMk/>
            <pc:sldMk cId="3647577000" sldId="337"/>
            <ac:picMk id="5" creationId="{2E298FBB-8B6F-6F57-2102-A2143699A64A}"/>
          </ac:picMkLst>
        </pc:picChg>
        <pc:picChg chg="add mod">
          <ac:chgData name="WAGNER RAMOS TOTH" userId="817c2460-9d4d-4585-b7d1-1a9657429b45" providerId="ADAL" clId="{C26B73AF-FB7B-4472-8225-4E2765DABE4C}" dt="2024-04-09T19:56:22.213" v="2551" actId="14100"/>
          <ac:picMkLst>
            <pc:docMk/>
            <pc:sldMk cId="3647577000" sldId="337"/>
            <ac:picMk id="11" creationId="{EDD4D769-1609-F87C-6402-3A745B0FC654}"/>
          </ac:picMkLst>
        </pc:picChg>
        <pc:picChg chg="add mod">
          <ac:chgData name="WAGNER RAMOS TOTH" userId="817c2460-9d4d-4585-b7d1-1a9657429b45" providerId="ADAL" clId="{C26B73AF-FB7B-4472-8225-4E2765DABE4C}" dt="2024-04-09T19:56:30.289" v="2554" actId="14100"/>
          <ac:picMkLst>
            <pc:docMk/>
            <pc:sldMk cId="3647577000" sldId="337"/>
            <ac:picMk id="13" creationId="{C48126B7-301A-1019-F757-B7C2E6E856C5}"/>
          </ac:picMkLst>
        </pc:picChg>
        <pc:picChg chg="add mod">
          <ac:chgData name="WAGNER RAMOS TOTH" userId="817c2460-9d4d-4585-b7d1-1a9657429b45" providerId="ADAL" clId="{C26B73AF-FB7B-4472-8225-4E2765DABE4C}" dt="2024-04-09T20:24:05.303" v="2885" actId="1076"/>
          <ac:picMkLst>
            <pc:docMk/>
            <pc:sldMk cId="3647577000" sldId="337"/>
            <ac:picMk id="20" creationId="{0E04F96E-0A44-FFD0-BAAA-BF4A11BD7AD0}"/>
          </ac:picMkLst>
        </pc:picChg>
      </pc:sldChg>
      <pc:sldChg chg="addSp delSp modSp add mod">
        <pc:chgData name="WAGNER RAMOS TOTH" userId="817c2460-9d4d-4585-b7d1-1a9657429b45" providerId="ADAL" clId="{C26B73AF-FB7B-4472-8225-4E2765DABE4C}" dt="2024-04-09T20:36:54.530" v="3293" actId="1076"/>
        <pc:sldMkLst>
          <pc:docMk/>
          <pc:sldMk cId="1972713489" sldId="338"/>
        </pc:sldMkLst>
        <pc:spChg chg="add mod">
          <ac:chgData name="WAGNER RAMOS TOTH" userId="817c2460-9d4d-4585-b7d1-1a9657429b45" providerId="ADAL" clId="{C26B73AF-FB7B-4472-8225-4E2765DABE4C}" dt="2024-04-09T20:36:47.379" v="3292" actId="20577"/>
          <ac:spMkLst>
            <pc:docMk/>
            <pc:sldMk cId="1972713489" sldId="338"/>
            <ac:spMk id="3" creationId="{46A7678C-9882-DB80-5B6A-44DBA8A2DEB0}"/>
          </ac:spMkLst>
        </pc:spChg>
        <pc:spChg chg="del">
          <ac:chgData name="WAGNER RAMOS TOTH" userId="817c2460-9d4d-4585-b7d1-1a9657429b45" providerId="ADAL" clId="{C26B73AF-FB7B-4472-8225-4E2765DABE4C}" dt="2024-04-09T20:24:34.838" v="2895" actId="478"/>
          <ac:spMkLst>
            <pc:docMk/>
            <pc:sldMk cId="1972713489" sldId="338"/>
            <ac:spMk id="14" creationId="{79E80CC3-DF8D-0943-A3E7-0B940451240A}"/>
          </ac:spMkLst>
        </pc:spChg>
        <pc:spChg chg="del">
          <ac:chgData name="WAGNER RAMOS TOTH" userId="817c2460-9d4d-4585-b7d1-1a9657429b45" providerId="ADAL" clId="{C26B73AF-FB7B-4472-8225-4E2765DABE4C}" dt="2024-04-09T20:24:33.441" v="2894" actId="478"/>
          <ac:spMkLst>
            <pc:docMk/>
            <pc:sldMk cId="1972713489" sldId="338"/>
            <ac:spMk id="16" creationId="{12E76550-B368-BC41-C0F8-43506AC6D928}"/>
          </ac:spMkLst>
        </pc:spChg>
        <pc:spChg chg="del">
          <ac:chgData name="WAGNER RAMOS TOTH" userId="817c2460-9d4d-4585-b7d1-1a9657429b45" providerId="ADAL" clId="{C26B73AF-FB7B-4472-8225-4E2765DABE4C}" dt="2024-04-09T20:24:32.150" v="2893" actId="478"/>
          <ac:spMkLst>
            <pc:docMk/>
            <pc:sldMk cId="1972713489" sldId="338"/>
            <ac:spMk id="17" creationId="{BEDCFC81-9685-4AC1-AD23-D726B179BF86}"/>
          </ac:spMkLst>
        </pc:spChg>
        <pc:spChg chg="del">
          <ac:chgData name="WAGNER RAMOS TOTH" userId="817c2460-9d4d-4585-b7d1-1a9657429b45" providerId="ADAL" clId="{C26B73AF-FB7B-4472-8225-4E2765DABE4C}" dt="2024-04-09T20:24:31.334" v="2892" actId="478"/>
          <ac:spMkLst>
            <pc:docMk/>
            <pc:sldMk cId="1972713489" sldId="338"/>
            <ac:spMk id="18" creationId="{F08316C1-05B2-B0CB-C9A4-AC1359476402}"/>
          </ac:spMkLst>
        </pc:spChg>
        <pc:picChg chg="del">
          <ac:chgData name="WAGNER RAMOS TOTH" userId="817c2460-9d4d-4585-b7d1-1a9657429b45" providerId="ADAL" clId="{C26B73AF-FB7B-4472-8225-4E2765DABE4C}" dt="2024-04-09T20:24:28.177" v="2888" actId="478"/>
          <ac:picMkLst>
            <pc:docMk/>
            <pc:sldMk cId="1972713489" sldId="338"/>
            <ac:picMk id="5" creationId="{2E298FBB-8B6F-6F57-2102-A2143699A64A}"/>
          </ac:picMkLst>
        </pc:picChg>
        <pc:picChg chg="del">
          <ac:chgData name="WAGNER RAMOS TOTH" userId="817c2460-9d4d-4585-b7d1-1a9657429b45" providerId="ADAL" clId="{C26B73AF-FB7B-4472-8225-4E2765DABE4C}" dt="2024-04-09T20:24:28.714" v="2889" actId="478"/>
          <ac:picMkLst>
            <pc:docMk/>
            <pc:sldMk cId="1972713489" sldId="338"/>
            <ac:picMk id="11" creationId="{EDD4D769-1609-F87C-6402-3A745B0FC654}"/>
          </ac:picMkLst>
        </pc:picChg>
        <pc:picChg chg="del">
          <ac:chgData name="WAGNER RAMOS TOTH" userId="817c2460-9d4d-4585-b7d1-1a9657429b45" providerId="ADAL" clId="{C26B73AF-FB7B-4472-8225-4E2765DABE4C}" dt="2024-04-09T20:24:29.296" v="2890" actId="478"/>
          <ac:picMkLst>
            <pc:docMk/>
            <pc:sldMk cId="1972713489" sldId="338"/>
            <ac:picMk id="13" creationId="{C48126B7-301A-1019-F757-B7C2E6E856C5}"/>
          </ac:picMkLst>
        </pc:picChg>
        <pc:picChg chg="add mod">
          <ac:chgData name="WAGNER RAMOS TOTH" userId="817c2460-9d4d-4585-b7d1-1a9657429b45" providerId="ADAL" clId="{C26B73AF-FB7B-4472-8225-4E2765DABE4C}" dt="2024-04-09T20:36:54.530" v="3293" actId="1076"/>
          <ac:picMkLst>
            <pc:docMk/>
            <pc:sldMk cId="1972713489" sldId="338"/>
            <ac:picMk id="19" creationId="{65203F3F-5D24-2ECF-6B77-4EB7523F4272}"/>
          </ac:picMkLst>
        </pc:picChg>
        <pc:picChg chg="del">
          <ac:chgData name="WAGNER RAMOS TOTH" userId="817c2460-9d4d-4585-b7d1-1a9657429b45" providerId="ADAL" clId="{C26B73AF-FB7B-4472-8225-4E2765DABE4C}" dt="2024-04-09T20:24:30.102" v="2891" actId="478"/>
          <ac:picMkLst>
            <pc:docMk/>
            <pc:sldMk cId="1972713489" sldId="338"/>
            <ac:picMk id="20" creationId="{0E04F96E-0A44-FFD0-BAAA-BF4A11BD7AD0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2090490532" sldId="338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76327390" sldId="339"/>
        </pc:sldMkLst>
      </pc:sldChg>
      <pc:sldChg chg="addSp delSp modSp add del mod">
        <pc:chgData name="WAGNER RAMOS TOTH" userId="817c2460-9d4d-4585-b7d1-1a9657429b45" providerId="ADAL" clId="{C26B73AF-FB7B-4472-8225-4E2765DABE4C}" dt="2024-04-20T16:31:47.359" v="7277" actId="47"/>
        <pc:sldMkLst>
          <pc:docMk/>
          <pc:sldMk cId="854623144" sldId="339"/>
        </pc:sldMkLst>
        <pc:spChg chg="mod">
          <ac:chgData name="WAGNER RAMOS TOTH" userId="817c2460-9d4d-4585-b7d1-1a9657429b45" providerId="ADAL" clId="{C26B73AF-FB7B-4472-8225-4E2765DABE4C}" dt="2024-04-09T20:55:10.328" v="3607" actId="14100"/>
          <ac:spMkLst>
            <pc:docMk/>
            <pc:sldMk cId="854623144" sldId="339"/>
            <ac:spMk id="3" creationId="{46A7678C-9882-DB80-5B6A-44DBA8A2DEB0}"/>
          </ac:spMkLst>
        </pc:spChg>
        <pc:spChg chg="add mod">
          <ac:chgData name="WAGNER RAMOS TOTH" userId="817c2460-9d4d-4585-b7d1-1a9657429b45" providerId="ADAL" clId="{C26B73AF-FB7B-4472-8225-4E2765DABE4C}" dt="2024-04-14T18:49:35.291" v="4777" actId="5793"/>
          <ac:spMkLst>
            <pc:docMk/>
            <pc:sldMk cId="854623144" sldId="339"/>
            <ac:spMk id="5" creationId="{669AD4D1-1CFF-D616-27C7-EECE3F600CEF}"/>
          </ac:spMkLst>
        </pc:spChg>
        <pc:spChg chg="add mod">
          <ac:chgData name="WAGNER RAMOS TOTH" userId="817c2460-9d4d-4585-b7d1-1a9657429b45" providerId="ADAL" clId="{C26B73AF-FB7B-4472-8225-4E2765DABE4C}" dt="2024-04-14T18:50:01.156" v="4785"/>
          <ac:spMkLst>
            <pc:docMk/>
            <pc:sldMk cId="854623144" sldId="339"/>
            <ac:spMk id="11" creationId="{B458E4C1-8BE2-9DAA-0940-A866F57FD275}"/>
          </ac:spMkLst>
        </pc:spChg>
        <pc:picChg chg="del">
          <ac:chgData name="WAGNER RAMOS TOTH" userId="817c2460-9d4d-4585-b7d1-1a9657429b45" providerId="ADAL" clId="{C26B73AF-FB7B-4472-8225-4E2765DABE4C}" dt="2024-04-09T20:37:00.268" v="3295" actId="478"/>
          <ac:picMkLst>
            <pc:docMk/>
            <pc:sldMk cId="854623144" sldId="339"/>
            <ac:picMk id="19" creationId="{65203F3F-5D24-2ECF-6B77-4EB7523F4272}"/>
          </ac:picMkLst>
        </pc:picChg>
      </pc:sldChg>
      <pc:sldChg chg="addSp delSp modSp add mod modAnim">
        <pc:chgData name="WAGNER RAMOS TOTH" userId="817c2460-9d4d-4585-b7d1-1a9657429b45" providerId="ADAL" clId="{C26B73AF-FB7B-4472-8225-4E2765DABE4C}" dt="2024-04-14T19:22:53.610" v="5708"/>
        <pc:sldMkLst>
          <pc:docMk/>
          <pc:sldMk cId="911304178" sldId="340"/>
        </pc:sldMkLst>
        <pc:spChg chg="del">
          <ac:chgData name="WAGNER RAMOS TOTH" userId="817c2460-9d4d-4585-b7d1-1a9657429b45" providerId="ADAL" clId="{C26B73AF-FB7B-4472-8225-4E2765DABE4C}" dt="2024-04-09T20:59:19.436" v="4047" actId="478"/>
          <ac:spMkLst>
            <pc:docMk/>
            <pc:sldMk cId="911304178" sldId="340"/>
            <ac:spMk id="3" creationId="{46A7678C-9882-DB80-5B6A-44DBA8A2DEB0}"/>
          </ac:spMkLst>
        </pc:spChg>
        <pc:spChg chg="add mod">
          <ac:chgData name="WAGNER RAMOS TOTH" userId="817c2460-9d4d-4585-b7d1-1a9657429b45" providerId="ADAL" clId="{C26B73AF-FB7B-4472-8225-4E2765DABE4C}" dt="2024-04-14T19:22:41.091" v="5705" actId="20577"/>
          <ac:spMkLst>
            <pc:docMk/>
            <pc:sldMk cId="911304178" sldId="340"/>
            <ac:spMk id="3" creationId="{4C07A1C9-5742-F66F-9A4C-613E310411F6}"/>
          </ac:spMkLst>
        </pc:spChg>
        <pc:spChg chg="del">
          <ac:chgData name="WAGNER RAMOS TOTH" userId="817c2460-9d4d-4585-b7d1-1a9657429b45" providerId="ADAL" clId="{C26B73AF-FB7B-4472-8225-4E2765DABE4C}" dt="2024-04-09T20:59:21.260" v="4048" actId="478"/>
          <ac:spMkLst>
            <pc:docMk/>
            <pc:sldMk cId="911304178" sldId="340"/>
            <ac:spMk id="5" creationId="{669AD4D1-1CFF-D616-27C7-EECE3F600CEF}"/>
          </ac:spMkLst>
        </pc:spChg>
        <pc:spChg chg="add del mod">
          <ac:chgData name="WAGNER RAMOS TOTH" userId="817c2460-9d4d-4585-b7d1-1a9657429b45" providerId="ADAL" clId="{C26B73AF-FB7B-4472-8225-4E2765DABE4C}" dt="2024-04-14T15:00:03.601" v="4309" actId="478"/>
          <ac:spMkLst>
            <pc:docMk/>
            <pc:sldMk cId="911304178" sldId="340"/>
            <ac:spMk id="11" creationId="{5A366F46-4ADC-923D-525B-6DAECB5FCDCC}"/>
          </ac:spMkLst>
        </pc:spChg>
        <pc:picChg chg="add mod">
          <ac:chgData name="WAGNER RAMOS TOTH" userId="817c2460-9d4d-4585-b7d1-1a9657429b45" providerId="ADAL" clId="{C26B73AF-FB7B-4472-8225-4E2765DABE4C}" dt="2024-04-14T19:21:56.305" v="5698" actId="1076"/>
          <ac:picMkLst>
            <pc:docMk/>
            <pc:sldMk cId="911304178" sldId="340"/>
            <ac:picMk id="13" creationId="{DCCA3551-1CC2-C85C-F11A-140F5C08BBFC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4137971149" sldId="340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266228399" sldId="341"/>
        </pc:sldMkLst>
      </pc:sldChg>
      <pc:sldChg chg="addSp delSp modSp add mod delAnim modAnim">
        <pc:chgData name="WAGNER RAMOS TOTH" userId="817c2460-9d4d-4585-b7d1-1a9657429b45" providerId="ADAL" clId="{C26B73AF-FB7B-4472-8225-4E2765DABE4C}" dt="2024-04-14T19:32:10.441" v="6048"/>
        <pc:sldMkLst>
          <pc:docMk/>
          <pc:sldMk cId="4145830329" sldId="341"/>
        </pc:sldMkLst>
        <pc:spChg chg="del">
          <ac:chgData name="WAGNER RAMOS TOTH" userId="817c2460-9d4d-4585-b7d1-1a9657429b45" providerId="ADAL" clId="{C26B73AF-FB7B-4472-8225-4E2765DABE4C}" dt="2024-04-14T19:23:15.018" v="5710" actId="478"/>
          <ac:spMkLst>
            <pc:docMk/>
            <pc:sldMk cId="4145830329" sldId="341"/>
            <ac:spMk id="3" creationId="{4C07A1C9-5742-F66F-9A4C-613E310411F6}"/>
          </ac:spMkLst>
        </pc:spChg>
        <pc:spChg chg="add mod">
          <ac:chgData name="WAGNER RAMOS TOTH" userId="817c2460-9d4d-4585-b7d1-1a9657429b45" providerId="ADAL" clId="{C26B73AF-FB7B-4472-8225-4E2765DABE4C}" dt="2024-04-14T19:28:53.501" v="5978" actId="20577"/>
          <ac:spMkLst>
            <pc:docMk/>
            <pc:sldMk cId="4145830329" sldId="341"/>
            <ac:spMk id="5" creationId="{2A6E40D7-4E16-CF81-2E87-C560A6AB9785}"/>
          </ac:spMkLst>
        </pc:spChg>
        <pc:picChg chg="del">
          <ac:chgData name="WAGNER RAMOS TOTH" userId="817c2460-9d4d-4585-b7d1-1a9657429b45" providerId="ADAL" clId="{C26B73AF-FB7B-4472-8225-4E2765DABE4C}" dt="2024-04-14T19:23:17.236" v="5711" actId="478"/>
          <ac:picMkLst>
            <pc:docMk/>
            <pc:sldMk cId="4145830329" sldId="341"/>
            <ac:picMk id="13" creationId="{DCCA3551-1CC2-C85C-F11A-140F5C08BBFC}"/>
          </ac:picMkLst>
        </pc:picChg>
      </pc:sldChg>
      <pc:sldChg chg="modSp add mod modAnim">
        <pc:chgData name="WAGNER RAMOS TOTH" userId="817c2460-9d4d-4585-b7d1-1a9657429b45" providerId="ADAL" clId="{C26B73AF-FB7B-4472-8225-4E2765DABE4C}" dt="2024-04-14T19:31:20.213" v="6040" actId="21"/>
        <pc:sldMkLst>
          <pc:docMk/>
          <pc:sldMk cId="1160076167" sldId="342"/>
        </pc:sldMkLst>
        <pc:spChg chg="mod">
          <ac:chgData name="WAGNER RAMOS TOTH" userId="817c2460-9d4d-4585-b7d1-1a9657429b45" providerId="ADAL" clId="{C26B73AF-FB7B-4472-8225-4E2765DABE4C}" dt="2024-04-14T19:31:20.213" v="6040" actId="21"/>
          <ac:spMkLst>
            <pc:docMk/>
            <pc:sldMk cId="1160076167" sldId="342"/>
            <ac:spMk id="5" creationId="{2A6E40D7-4E16-CF81-2E87-C560A6AB9785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3744768501" sldId="342"/>
        </pc:sldMkLst>
      </pc:sldChg>
      <pc:sldChg chg="addSp delSp modSp add mod modAnim">
        <pc:chgData name="WAGNER RAMOS TOTH" userId="817c2460-9d4d-4585-b7d1-1a9657429b45" providerId="ADAL" clId="{C26B73AF-FB7B-4472-8225-4E2765DABE4C}" dt="2024-04-14T19:43:52.882" v="6293" actId="313"/>
        <pc:sldMkLst>
          <pc:docMk/>
          <pc:sldMk cId="1249953519" sldId="343"/>
        </pc:sldMkLst>
        <pc:spChg chg="mod">
          <ac:chgData name="WAGNER RAMOS TOTH" userId="817c2460-9d4d-4585-b7d1-1a9657429b45" providerId="ADAL" clId="{C26B73AF-FB7B-4472-8225-4E2765DABE4C}" dt="2024-04-14T19:34:33.207" v="6049" actId="313"/>
          <ac:spMkLst>
            <pc:docMk/>
            <pc:sldMk cId="1249953519" sldId="343"/>
            <ac:spMk id="4" creationId="{62E9C893-248B-FF58-8FF0-2CA23EF8194D}"/>
          </ac:spMkLst>
        </pc:spChg>
        <pc:spChg chg="del mod">
          <ac:chgData name="WAGNER RAMOS TOTH" userId="817c2460-9d4d-4585-b7d1-1a9657429b45" providerId="ADAL" clId="{C26B73AF-FB7B-4472-8225-4E2765DABE4C}" dt="2024-04-14T19:31:40.436" v="6047"/>
          <ac:spMkLst>
            <pc:docMk/>
            <pc:sldMk cId="1249953519" sldId="343"/>
            <ac:spMk id="5" creationId="{2A6E40D7-4E16-CF81-2E87-C560A6AB9785}"/>
          </ac:spMkLst>
        </pc:spChg>
        <pc:spChg chg="add mod">
          <ac:chgData name="WAGNER RAMOS TOTH" userId="817c2460-9d4d-4585-b7d1-1a9657429b45" providerId="ADAL" clId="{C26B73AF-FB7B-4472-8225-4E2765DABE4C}" dt="2024-04-14T19:43:52.882" v="6293" actId="313"/>
          <ac:spMkLst>
            <pc:docMk/>
            <pc:sldMk cId="1249953519" sldId="343"/>
            <ac:spMk id="13" creationId="{70186A9D-7C0D-8142-5295-F218E812F6F9}"/>
          </ac:spMkLst>
        </pc:spChg>
        <pc:spChg chg="add mod">
          <ac:chgData name="WAGNER RAMOS TOTH" userId="817c2460-9d4d-4585-b7d1-1a9657429b45" providerId="ADAL" clId="{C26B73AF-FB7B-4472-8225-4E2765DABE4C}" dt="2024-04-14T19:43:41.042" v="6292" actId="6549"/>
          <ac:spMkLst>
            <pc:docMk/>
            <pc:sldMk cId="1249953519" sldId="343"/>
            <ac:spMk id="15" creationId="{548B52A6-C9D6-7BE5-C7B5-3BCF2B98935E}"/>
          </ac:spMkLst>
        </pc:spChg>
        <pc:picChg chg="add del mod">
          <ac:chgData name="WAGNER RAMOS TOTH" userId="817c2460-9d4d-4585-b7d1-1a9657429b45" providerId="ADAL" clId="{C26B73AF-FB7B-4472-8225-4E2765DABE4C}" dt="2024-04-14T19:39:23.303" v="6087" actId="478"/>
          <ac:picMkLst>
            <pc:docMk/>
            <pc:sldMk cId="1249953519" sldId="343"/>
            <ac:picMk id="11" creationId="{8442493A-29EF-B806-C33A-18B09CBD3D4B}"/>
          </ac:picMkLst>
        </pc:picChg>
      </pc:sldChg>
      <pc:sldChg chg="modSp add mod">
        <pc:chgData name="WAGNER RAMOS TOTH" userId="817c2460-9d4d-4585-b7d1-1a9657429b45" providerId="ADAL" clId="{C26B73AF-FB7B-4472-8225-4E2765DABE4C}" dt="2024-04-14T19:51:26.504" v="6624" actId="20577"/>
        <pc:sldMkLst>
          <pc:docMk/>
          <pc:sldMk cId="473845987" sldId="344"/>
        </pc:sldMkLst>
        <pc:spChg chg="mod">
          <ac:chgData name="WAGNER RAMOS TOTH" userId="817c2460-9d4d-4585-b7d1-1a9657429b45" providerId="ADAL" clId="{C26B73AF-FB7B-4472-8225-4E2765DABE4C}" dt="2024-04-14T19:51:26.504" v="6624" actId="20577"/>
          <ac:spMkLst>
            <pc:docMk/>
            <pc:sldMk cId="473845987" sldId="344"/>
            <ac:spMk id="13" creationId="{70186A9D-7C0D-8142-5295-F218E812F6F9}"/>
          </ac:spMkLst>
        </pc:spChg>
      </pc:sldChg>
      <pc:sldChg chg="addSp delSp modSp add mod delAnim">
        <pc:chgData name="WAGNER RAMOS TOTH" userId="817c2460-9d4d-4585-b7d1-1a9657429b45" providerId="ADAL" clId="{C26B73AF-FB7B-4472-8225-4E2765DABE4C}" dt="2024-04-14T19:47:23.208" v="6400" actId="21"/>
        <pc:sldMkLst>
          <pc:docMk/>
          <pc:sldMk cId="1847906729" sldId="345"/>
        </pc:sldMkLst>
        <pc:spChg chg="add mod">
          <ac:chgData name="WAGNER RAMOS TOTH" userId="817c2460-9d4d-4585-b7d1-1a9657429b45" providerId="ADAL" clId="{C26B73AF-FB7B-4472-8225-4E2765DABE4C}" dt="2024-04-14T19:47:23.208" v="6400" actId="21"/>
          <ac:spMkLst>
            <pc:docMk/>
            <pc:sldMk cId="1847906729" sldId="345"/>
            <ac:spMk id="5" creationId="{B7E3B766-C1C3-31E7-45CB-D1AE03D210C7}"/>
          </ac:spMkLst>
        </pc:spChg>
        <pc:spChg chg="del mod">
          <ac:chgData name="WAGNER RAMOS TOTH" userId="817c2460-9d4d-4585-b7d1-1a9657429b45" providerId="ADAL" clId="{C26B73AF-FB7B-4472-8225-4E2765DABE4C}" dt="2024-04-14T19:44:12.001" v="6298"/>
          <ac:spMkLst>
            <pc:docMk/>
            <pc:sldMk cId="1847906729" sldId="345"/>
            <ac:spMk id="13" creationId="{70186A9D-7C0D-8142-5295-F218E812F6F9}"/>
          </ac:spMkLst>
        </pc:spChg>
        <pc:spChg chg="del">
          <ac:chgData name="WAGNER RAMOS TOTH" userId="817c2460-9d4d-4585-b7d1-1a9657429b45" providerId="ADAL" clId="{C26B73AF-FB7B-4472-8225-4E2765DABE4C}" dt="2024-04-14T19:44:11.999" v="6296" actId="478"/>
          <ac:spMkLst>
            <pc:docMk/>
            <pc:sldMk cId="1847906729" sldId="345"/>
            <ac:spMk id="15" creationId="{548B52A6-C9D6-7BE5-C7B5-3BCF2B98935E}"/>
          </ac:spMkLst>
        </pc:spChg>
      </pc:sldChg>
      <pc:sldChg chg="modSp add mod modAnim">
        <pc:chgData name="WAGNER RAMOS TOTH" userId="817c2460-9d4d-4585-b7d1-1a9657429b45" providerId="ADAL" clId="{C26B73AF-FB7B-4472-8225-4E2765DABE4C}" dt="2024-04-14T19:51:14.853" v="6603" actId="20577"/>
        <pc:sldMkLst>
          <pc:docMk/>
          <pc:sldMk cId="2564871910" sldId="346"/>
        </pc:sldMkLst>
        <pc:spChg chg="mod">
          <ac:chgData name="WAGNER RAMOS TOTH" userId="817c2460-9d4d-4585-b7d1-1a9657429b45" providerId="ADAL" clId="{C26B73AF-FB7B-4472-8225-4E2765DABE4C}" dt="2024-04-14T19:51:14.853" v="6603" actId="20577"/>
          <ac:spMkLst>
            <pc:docMk/>
            <pc:sldMk cId="2564871910" sldId="346"/>
            <ac:spMk id="5" creationId="{B7E3B766-C1C3-31E7-45CB-D1AE03D210C7}"/>
          </ac:spMkLst>
        </pc:spChg>
      </pc:sldChg>
      <pc:sldChg chg="addSp delSp modSp add mod">
        <pc:chgData name="WAGNER RAMOS TOTH" userId="817c2460-9d4d-4585-b7d1-1a9657429b45" providerId="ADAL" clId="{C26B73AF-FB7B-4472-8225-4E2765DABE4C}" dt="2024-04-14T19:58:42.896" v="6694" actId="1076"/>
        <pc:sldMkLst>
          <pc:docMk/>
          <pc:sldMk cId="789997303" sldId="347"/>
        </pc:sldMkLst>
        <pc:spChg chg="del">
          <ac:chgData name="WAGNER RAMOS TOTH" userId="817c2460-9d4d-4585-b7d1-1a9657429b45" providerId="ADAL" clId="{C26B73AF-FB7B-4472-8225-4E2765DABE4C}" dt="2024-04-14T19:55:51.423" v="6627" actId="478"/>
          <ac:spMkLst>
            <pc:docMk/>
            <pc:sldMk cId="789997303" sldId="347"/>
            <ac:spMk id="13" creationId="{70186A9D-7C0D-8142-5295-F218E812F6F9}"/>
          </ac:spMkLst>
        </pc:spChg>
        <pc:spChg chg="add">
          <ac:chgData name="WAGNER RAMOS TOTH" userId="817c2460-9d4d-4585-b7d1-1a9657429b45" providerId="ADAL" clId="{C26B73AF-FB7B-4472-8225-4E2765DABE4C}" dt="2024-04-14T19:58:20.537" v="6686" actId="11529"/>
          <ac:spMkLst>
            <pc:docMk/>
            <pc:sldMk cId="789997303" sldId="347"/>
            <ac:spMk id="20" creationId="{5AF3072C-66B9-CF05-0BA7-A50C99837EC3}"/>
          </ac:spMkLst>
        </pc:spChg>
        <pc:spChg chg="add mod">
          <ac:chgData name="WAGNER RAMOS TOTH" userId="817c2460-9d4d-4585-b7d1-1a9657429b45" providerId="ADAL" clId="{C26B73AF-FB7B-4472-8225-4E2765DABE4C}" dt="2024-04-14T19:58:30.911" v="6690" actId="1076"/>
          <ac:spMkLst>
            <pc:docMk/>
            <pc:sldMk cId="789997303" sldId="347"/>
            <ac:spMk id="21" creationId="{D670C830-BF6F-F579-4094-72080E784DFD}"/>
          </ac:spMkLst>
        </pc:spChg>
        <pc:spChg chg="add mod">
          <ac:chgData name="WAGNER RAMOS TOTH" userId="817c2460-9d4d-4585-b7d1-1a9657429b45" providerId="ADAL" clId="{C26B73AF-FB7B-4472-8225-4E2765DABE4C}" dt="2024-04-14T19:58:42.896" v="6694" actId="1076"/>
          <ac:spMkLst>
            <pc:docMk/>
            <pc:sldMk cId="789997303" sldId="347"/>
            <ac:spMk id="22" creationId="{3F158952-9614-71EB-0024-96E663D4C62C}"/>
          </ac:spMkLst>
        </pc:spChg>
        <pc:picChg chg="add mod">
          <ac:chgData name="WAGNER RAMOS TOTH" userId="817c2460-9d4d-4585-b7d1-1a9657429b45" providerId="ADAL" clId="{C26B73AF-FB7B-4472-8225-4E2765DABE4C}" dt="2024-04-14T19:57:52.704" v="6684" actId="1037"/>
          <ac:picMkLst>
            <pc:docMk/>
            <pc:sldMk cId="789997303" sldId="347"/>
            <ac:picMk id="5" creationId="{A4DB945F-B53E-E4B3-1ABD-0C84A005DE43}"/>
          </ac:picMkLst>
        </pc:picChg>
        <pc:picChg chg="del">
          <ac:chgData name="WAGNER RAMOS TOTH" userId="817c2460-9d4d-4585-b7d1-1a9657429b45" providerId="ADAL" clId="{C26B73AF-FB7B-4472-8225-4E2765DABE4C}" dt="2024-04-14T19:55:49.292" v="6626" actId="478"/>
          <ac:picMkLst>
            <pc:docMk/>
            <pc:sldMk cId="789997303" sldId="347"/>
            <ac:picMk id="11" creationId="{8442493A-29EF-B806-C33A-18B09CBD3D4B}"/>
          </ac:picMkLst>
        </pc:picChg>
        <pc:picChg chg="add mod">
          <ac:chgData name="WAGNER RAMOS TOTH" userId="817c2460-9d4d-4585-b7d1-1a9657429b45" providerId="ADAL" clId="{C26B73AF-FB7B-4472-8225-4E2765DABE4C}" dt="2024-04-14T19:57:56.148" v="6685" actId="14100"/>
          <ac:picMkLst>
            <pc:docMk/>
            <pc:sldMk cId="789997303" sldId="347"/>
            <ac:picMk id="15" creationId="{F52301E0-F61F-B841-1383-B409945D6D45}"/>
          </ac:picMkLst>
        </pc:picChg>
        <pc:picChg chg="add mod">
          <ac:chgData name="WAGNER RAMOS TOTH" userId="817c2460-9d4d-4585-b7d1-1a9657429b45" providerId="ADAL" clId="{C26B73AF-FB7B-4472-8225-4E2765DABE4C}" dt="2024-04-14T19:57:52.704" v="6684" actId="1037"/>
          <ac:picMkLst>
            <pc:docMk/>
            <pc:sldMk cId="789997303" sldId="347"/>
            <ac:picMk id="17" creationId="{AEE1C943-6A99-80E0-7E5D-CABB6F0F7E10}"/>
          </ac:picMkLst>
        </pc:picChg>
        <pc:picChg chg="add mod">
          <ac:chgData name="WAGNER RAMOS TOTH" userId="817c2460-9d4d-4585-b7d1-1a9657429b45" providerId="ADAL" clId="{C26B73AF-FB7B-4472-8225-4E2765DABE4C}" dt="2024-04-14T19:57:52.704" v="6684" actId="1037"/>
          <ac:picMkLst>
            <pc:docMk/>
            <pc:sldMk cId="789997303" sldId="347"/>
            <ac:picMk id="19" creationId="{15B3BAB5-EFD5-C736-0226-05937E09DB9F}"/>
          </ac:picMkLst>
        </pc:picChg>
      </pc:sldChg>
      <pc:sldChg chg="addSp delSp modSp add mod modAnim">
        <pc:chgData name="WAGNER RAMOS TOTH" userId="817c2460-9d4d-4585-b7d1-1a9657429b45" providerId="ADAL" clId="{C26B73AF-FB7B-4472-8225-4E2765DABE4C}" dt="2024-04-14T20:04:35.386" v="7247"/>
        <pc:sldMkLst>
          <pc:docMk/>
          <pc:sldMk cId="3687142590" sldId="348"/>
        </pc:sldMkLst>
        <pc:spChg chg="add mod">
          <ac:chgData name="WAGNER RAMOS TOTH" userId="817c2460-9d4d-4585-b7d1-1a9657429b45" providerId="ADAL" clId="{C26B73AF-FB7B-4472-8225-4E2765DABE4C}" dt="2024-04-14T20:04:29.435" v="7246" actId="1076"/>
          <ac:spMkLst>
            <pc:docMk/>
            <pc:sldMk cId="3687142590" sldId="348"/>
            <ac:spMk id="3" creationId="{38A2F64A-B0A3-29B2-15F2-71989E0C90F8}"/>
          </ac:spMkLst>
        </pc:spChg>
        <pc:spChg chg="mod">
          <ac:chgData name="WAGNER RAMOS TOTH" userId="817c2460-9d4d-4585-b7d1-1a9657429b45" providerId="ADAL" clId="{C26B73AF-FB7B-4472-8225-4E2765DABE4C}" dt="2024-04-14T20:01:54.219" v="7079" actId="1076"/>
          <ac:spMkLst>
            <pc:docMk/>
            <pc:sldMk cId="3687142590" sldId="348"/>
            <ac:spMk id="20" creationId="{5AF3072C-66B9-CF05-0BA7-A50C99837EC3}"/>
          </ac:spMkLst>
        </pc:spChg>
        <pc:spChg chg="del">
          <ac:chgData name="WAGNER RAMOS TOTH" userId="817c2460-9d4d-4585-b7d1-1a9657429b45" providerId="ADAL" clId="{C26B73AF-FB7B-4472-8225-4E2765DABE4C}" dt="2024-04-14T19:59:05.226" v="6697" actId="478"/>
          <ac:spMkLst>
            <pc:docMk/>
            <pc:sldMk cId="3687142590" sldId="348"/>
            <ac:spMk id="21" creationId="{D670C830-BF6F-F579-4094-72080E784DFD}"/>
          </ac:spMkLst>
        </pc:spChg>
        <pc:spChg chg="del">
          <ac:chgData name="WAGNER RAMOS TOTH" userId="817c2460-9d4d-4585-b7d1-1a9657429b45" providerId="ADAL" clId="{C26B73AF-FB7B-4472-8225-4E2765DABE4C}" dt="2024-04-14T19:59:06.485" v="6699" actId="478"/>
          <ac:spMkLst>
            <pc:docMk/>
            <pc:sldMk cId="3687142590" sldId="348"/>
            <ac:spMk id="22" creationId="{3F158952-9614-71EB-0024-96E663D4C62C}"/>
          </ac:spMkLst>
        </pc:spChg>
        <pc:picChg chg="mod">
          <ac:chgData name="WAGNER RAMOS TOTH" userId="817c2460-9d4d-4585-b7d1-1a9657429b45" providerId="ADAL" clId="{C26B73AF-FB7B-4472-8225-4E2765DABE4C}" dt="2024-04-14T20:01:54.219" v="7079" actId="1076"/>
          <ac:picMkLst>
            <pc:docMk/>
            <pc:sldMk cId="3687142590" sldId="348"/>
            <ac:picMk id="5" creationId="{A4DB945F-B53E-E4B3-1ABD-0C84A005DE43}"/>
          </ac:picMkLst>
        </pc:picChg>
        <pc:picChg chg="mod">
          <ac:chgData name="WAGNER RAMOS TOTH" userId="817c2460-9d4d-4585-b7d1-1a9657429b45" providerId="ADAL" clId="{C26B73AF-FB7B-4472-8225-4E2765DABE4C}" dt="2024-04-14T20:01:54.219" v="7079" actId="1076"/>
          <ac:picMkLst>
            <pc:docMk/>
            <pc:sldMk cId="3687142590" sldId="348"/>
            <ac:picMk id="15" creationId="{F52301E0-F61F-B841-1383-B409945D6D45}"/>
          </ac:picMkLst>
        </pc:picChg>
        <pc:picChg chg="del">
          <ac:chgData name="WAGNER RAMOS TOTH" userId="817c2460-9d4d-4585-b7d1-1a9657429b45" providerId="ADAL" clId="{C26B73AF-FB7B-4472-8225-4E2765DABE4C}" dt="2024-04-14T19:59:04.021" v="6696" actId="478"/>
          <ac:picMkLst>
            <pc:docMk/>
            <pc:sldMk cId="3687142590" sldId="348"/>
            <ac:picMk id="17" creationId="{AEE1C943-6A99-80E0-7E5D-CABB6F0F7E10}"/>
          </ac:picMkLst>
        </pc:picChg>
        <pc:picChg chg="del">
          <ac:chgData name="WAGNER RAMOS TOTH" userId="817c2460-9d4d-4585-b7d1-1a9657429b45" providerId="ADAL" clId="{C26B73AF-FB7B-4472-8225-4E2765DABE4C}" dt="2024-04-14T19:59:05.847" v="6698" actId="478"/>
          <ac:picMkLst>
            <pc:docMk/>
            <pc:sldMk cId="3687142590" sldId="348"/>
            <ac:picMk id="19" creationId="{15B3BAB5-EFD5-C736-0226-05937E09DB9F}"/>
          </ac:picMkLst>
        </pc:picChg>
      </pc:sldChg>
      <pc:sldChg chg="addSp delSp modSp add mod delAnim">
        <pc:chgData name="WAGNER RAMOS TOTH" userId="817c2460-9d4d-4585-b7d1-1a9657429b45" providerId="ADAL" clId="{C26B73AF-FB7B-4472-8225-4E2765DABE4C}" dt="2024-04-14T20:08:32.178" v="7259" actId="1076"/>
        <pc:sldMkLst>
          <pc:docMk/>
          <pc:sldMk cId="1084673415" sldId="349"/>
        </pc:sldMkLst>
        <pc:spChg chg="del">
          <ac:chgData name="WAGNER RAMOS TOTH" userId="817c2460-9d4d-4585-b7d1-1a9657429b45" providerId="ADAL" clId="{C26B73AF-FB7B-4472-8225-4E2765DABE4C}" dt="2024-04-14T20:07:25.306" v="7252" actId="478"/>
          <ac:spMkLst>
            <pc:docMk/>
            <pc:sldMk cId="1084673415" sldId="349"/>
            <ac:spMk id="3" creationId="{38A2F64A-B0A3-29B2-15F2-71989E0C90F8}"/>
          </ac:spMkLst>
        </pc:spChg>
        <pc:spChg chg="add del">
          <ac:chgData name="WAGNER RAMOS TOTH" userId="817c2460-9d4d-4585-b7d1-1a9657429b45" providerId="ADAL" clId="{C26B73AF-FB7B-4472-8225-4E2765DABE4C}" dt="2024-04-14T20:07:29.591" v="7254" actId="22"/>
          <ac:spMkLst>
            <pc:docMk/>
            <pc:sldMk cId="1084673415" sldId="349"/>
            <ac:spMk id="13" creationId="{BCB35A3B-FE61-4552-B27C-30E96C8E2E54}"/>
          </ac:spMkLst>
        </pc:spChg>
        <pc:spChg chg="del">
          <ac:chgData name="WAGNER RAMOS TOTH" userId="817c2460-9d4d-4585-b7d1-1a9657429b45" providerId="ADAL" clId="{C26B73AF-FB7B-4472-8225-4E2765DABE4C}" dt="2024-04-14T20:07:23.470" v="7250" actId="478"/>
          <ac:spMkLst>
            <pc:docMk/>
            <pc:sldMk cId="1084673415" sldId="349"/>
            <ac:spMk id="20" creationId="{5AF3072C-66B9-CF05-0BA7-A50C99837EC3}"/>
          </ac:spMkLst>
        </pc:spChg>
        <pc:picChg chg="del">
          <ac:chgData name="WAGNER RAMOS TOTH" userId="817c2460-9d4d-4585-b7d1-1a9657429b45" providerId="ADAL" clId="{C26B73AF-FB7B-4472-8225-4E2765DABE4C}" dt="2024-04-14T20:07:22.477" v="7249" actId="478"/>
          <ac:picMkLst>
            <pc:docMk/>
            <pc:sldMk cId="1084673415" sldId="349"/>
            <ac:picMk id="5" creationId="{A4DB945F-B53E-E4B3-1ABD-0C84A005DE43}"/>
          </ac:picMkLst>
        </pc:picChg>
        <pc:picChg chg="del">
          <ac:chgData name="WAGNER RAMOS TOTH" userId="817c2460-9d4d-4585-b7d1-1a9657429b45" providerId="ADAL" clId="{C26B73AF-FB7B-4472-8225-4E2765DABE4C}" dt="2024-04-14T20:07:23.961" v="7251" actId="478"/>
          <ac:picMkLst>
            <pc:docMk/>
            <pc:sldMk cId="1084673415" sldId="349"/>
            <ac:picMk id="15" creationId="{F52301E0-F61F-B841-1383-B409945D6D45}"/>
          </ac:picMkLst>
        </pc:picChg>
        <pc:picChg chg="add mod">
          <ac:chgData name="WAGNER RAMOS TOTH" userId="817c2460-9d4d-4585-b7d1-1a9657429b45" providerId="ADAL" clId="{C26B73AF-FB7B-4472-8225-4E2765DABE4C}" dt="2024-04-14T20:08:32.178" v="7259" actId="1076"/>
          <ac:picMkLst>
            <pc:docMk/>
            <pc:sldMk cId="1084673415" sldId="349"/>
            <ac:picMk id="16" creationId="{EE0389CA-BAEE-82DC-5D62-6038AA3668D5}"/>
          </ac:picMkLst>
        </pc:picChg>
      </pc:sldChg>
      <pc:sldChg chg="addSp delSp modSp add mod">
        <pc:chgData name="WAGNER RAMOS TOTH" userId="817c2460-9d4d-4585-b7d1-1a9657429b45" providerId="ADAL" clId="{C26B73AF-FB7B-4472-8225-4E2765DABE4C}" dt="2024-04-14T20:11:26.024" v="7276" actId="1076"/>
        <pc:sldMkLst>
          <pc:docMk/>
          <pc:sldMk cId="3657279577" sldId="350"/>
        </pc:sldMkLst>
        <pc:spChg chg="add mod">
          <ac:chgData name="WAGNER RAMOS TOTH" userId="817c2460-9d4d-4585-b7d1-1a9657429b45" providerId="ADAL" clId="{C26B73AF-FB7B-4472-8225-4E2765DABE4C}" dt="2024-04-14T20:11:17.074" v="7274"/>
          <ac:spMkLst>
            <pc:docMk/>
            <pc:sldMk cId="3657279577" sldId="350"/>
            <ac:spMk id="19" creationId="{FC5F8292-DC20-97A6-553D-F97A8B1BA177}"/>
          </ac:spMkLst>
        </pc:spChg>
        <pc:spChg chg="add mod">
          <ac:chgData name="WAGNER RAMOS TOTH" userId="817c2460-9d4d-4585-b7d1-1a9657429b45" providerId="ADAL" clId="{C26B73AF-FB7B-4472-8225-4E2765DABE4C}" dt="2024-04-14T20:11:24.317" v="7275" actId="1076"/>
          <ac:spMkLst>
            <pc:docMk/>
            <pc:sldMk cId="3657279577" sldId="350"/>
            <ac:spMk id="20" creationId="{D7D4F698-7F26-6EF9-5636-AF790A129EA1}"/>
          </ac:spMkLst>
        </pc:spChg>
        <pc:spChg chg="add mod">
          <ac:chgData name="WAGNER RAMOS TOTH" userId="817c2460-9d4d-4585-b7d1-1a9657429b45" providerId="ADAL" clId="{C26B73AF-FB7B-4472-8225-4E2765DABE4C}" dt="2024-04-14T20:11:26.024" v="7276" actId="1076"/>
          <ac:spMkLst>
            <pc:docMk/>
            <pc:sldMk cId="3657279577" sldId="350"/>
            <ac:spMk id="21" creationId="{EE218292-6517-3ABA-3C96-F66F8D10D32D}"/>
          </ac:spMkLst>
        </pc:sp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5" creationId="{F5727D7D-8FF5-8CF0-36E3-62F27137299C}"/>
          </ac:picMkLst>
        </pc:pic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13" creationId="{88944C0F-A0BA-5FF1-DBB2-70258399BF4D}"/>
          </ac:picMkLst>
        </pc:pic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15" creationId="{F22B2353-D9B2-2ABD-DFFE-C407F845596D}"/>
          </ac:picMkLst>
        </pc:picChg>
        <pc:picChg chg="del">
          <ac:chgData name="WAGNER RAMOS TOTH" userId="817c2460-9d4d-4585-b7d1-1a9657429b45" providerId="ADAL" clId="{C26B73AF-FB7B-4472-8225-4E2765DABE4C}" dt="2024-04-14T20:08:40.333" v="7261" actId="478"/>
          <ac:picMkLst>
            <pc:docMk/>
            <pc:sldMk cId="3657279577" sldId="350"/>
            <ac:picMk id="16" creationId="{EE0389CA-BAEE-82DC-5D62-6038AA3668D5}"/>
          </ac:picMkLst>
        </pc:pic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18" creationId="{3C4C333E-0D4A-4501-5240-5148694DDB22}"/>
          </ac:picMkLst>
        </pc:picChg>
      </pc:sldChg>
    </pc:docChg>
  </pc:docChgLst>
  <pc:docChgLst>
    <pc:chgData name="WAGNER RAMOS TOTH" userId="817c2460-9d4d-4585-b7d1-1a9657429b45" providerId="ADAL" clId="{06003C4D-28CE-43F7-871D-20DC4EE85C76}"/>
    <pc:docChg chg="undo custSel addSld delSld modSld">
      <pc:chgData name="WAGNER RAMOS TOTH" userId="817c2460-9d4d-4585-b7d1-1a9657429b45" providerId="ADAL" clId="{06003C4D-28CE-43F7-871D-20DC4EE85C76}" dt="2024-05-21T19:52:35.262" v="3106"/>
      <pc:docMkLst>
        <pc:docMk/>
      </pc:docMkLst>
      <pc:sldChg chg="modSp mod modAnim">
        <pc:chgData name="WAGNER RAMOS TOTH" userId="817c2460-9d4d-4585-b7d1-1a9657429b45" providerId="ADAL" clId="{06003C4D-28CE-43F7-871D-20DC4EE85C76}" dt="2024-05-21T19:50:39.930" v="3087"/>
        <pc:sldMkLst>
          <pc:docMk/>
          <pc:sldMk cId="3261692161" sldId="328"/>
        </pc:sldMkLst>
        <pc:spChg chg="mod">
          <ac:chgData name="WAGNER RAMOS TOTH" userId="817c2460-9d4d-4585-b7d1-1a9657429b45" providerId="ADAL" clId="{06003C4D-28CE-43F7-871D-20DC4EE85C76}" dt="2024-05-21T18:01:57.830" v="15" actId="20577"/>
          <ac:spMkLst>
            <pc:docMk/>
            <pc:sldMk cId="3261692161" sldId="328"/>
            <ac:spMk id="4" creationId="{62E9C893-248B-FF58-8FF0-2CA23EF8194D}"/>
          </ac:spMkLst>
        </pc:spChg>
        <pc:spChg chg="mod">
          <ac:chgData name="WAGNER RAMOS TOTH" userId="817c2460-9d4d-4585-b7d1-1a9657429b45" providerId="ADAL" clId="{06003C4D-28CE-43F7-871D-20DC4EE85C76}" dt="2024-05-21T18:07:18.962" v="545" actId="5793"/>
          <ac:spMkLst>
            <pc:docMk/>
            <pc:sldMk cId="3261692161" sldId="328"/>
            <ac:spMk id="13" creationId="{374659D3-B48C-3E83-0780-897D1B76BE96}"/>
          </ac:spMkLst>
        </pc:spChg>
      </pc:sldChg>
      <pc:sldChg chg="modSp add mod modAnim">
        <pc:chgData name="WAGNER RAMOS TOTH" userId="817c2460-9d4d-4585-b7d1-1a9657429b45" providerId="ADAL" clId="{06003C4D-28CE-43F7-871D-20DC4EE85C76}" dt="2024-05-21T19:51:12.831" v="3089"/>
        <pc:sldMkLst>
          <pc:docMk/>
          <pc:sldMk cId="1293280441" sldId="329"/>
        </pc:sldMkLst>
        <pc:spChg chg="mod">
          <ac:chgData name="WAGNER RAMOS TOTH" userId="817c2460-9d4d-4585-b7d1-1a9657429b45" providerId="ADAL" clId="{06003C4D-28CE-43F7-871D-20DC4EE85C76}" dt="2024-05-21T18:14:23.248" v="1127" actId="20577"/>
          <ac:spMkLst>
            <pc:docMk/>
            <pc:sldMk cId="1293280441" sldId="329"/>
            <ac:spMk id="13" creationId="{374659D3-B48C-3E83-0780-897D1B76BE96}"/>
          </ac:spMkLst>
        </pc:spChg>
      </pc:sldChg>
      <pc:sldChg chg="del">
        <pc:chgData name="WAGNER RAMOS TOTH" userId="817c2460-9d4d-4585-b7d1-1a9657429b45" providerId="ADAL" clId="{06003C4D-28CE-43F7-871D-20DC4EE85C76}" dt="2024-05-21T18:02:08.642" v="16" actId="47"/>
        <pc:sldMkLst>
          <pc:docMk/>
          <pc:sldMk cId="3631274894" sldId="329"/>
        </pc:sldMkLst>
      </pc:sldChg>
      <pc:sldChg chg="del">
        <pc:chgData name="WAGNER RAMOS TOTH" userId="817c2460-9d4d-4585-b7d1-1a9657429b45" providerId="ADAL" clId="{06003C4D-28CE-43F7-871D-20DC4EE85C76}" dt="2024-05-21T18:02:08.642" v="16" actId="47"/>
        <pc:sldMkLst>
          <pc:docMk/>
          <pc:sldMk cId="1471423332" sldId="330"/>
        </pc:sldMkLst>
      </pc:sldChg>
      <pc:sldChg chg="modSp add mod modAnim">
        <pc:chgData name="WAGNER RAMOS TOTH" userId="817c2460-9d4d-4585-b7d1-1a9657429b45" providerId="ADAL" clId="{06003C4D-28CE-43F7-871D-20DC4EE85C76}" dt="2024-05-21T19:52:02.698" v="3099"/>
        <pc:sldMkLst>
          <pc:docMk/>
          <pc:sldMk cId="3166997724" sldId="330"/>
        </pc:sldMkLst>
        <pc:spChg chg="mod">
          <ac:chgData name="WAGNER RAMOS TOTH" userId="817c2460-9d4d-4585-b7d1-1a9657429b45" providerId="ADAL" clId="{06003C4D-28CE-43F7-871D-20DC4EE85C76}" dt="2024-05-21T18:27:50.780" v="2044" actId="14100"/>
          <ac:spMkLst>
            <pc:docMk/>
            <pc:sldMk cId="3166997724" sldId="330"/>
            <ac:spMk id="13" creationId="{374659D3-B48C-3E83-0780-897D1B76BE96}"/>
          </ac:spMkLst>
        </pc:spChg>
      </pc:sldChg>
      <pc:sldChg chg="modSp add mod modAnim">
        <pc:chgData name="WAGNER RAMOS TOTH" userId="817c2460-9d4d-4585-b7d1-1a9657429b45" providerId="ADAL" clId="{06003C4D-28CE-43F7-871D-20DC4EE85C76}" dt="2024-05-21T19:52:35.262" v="3106"/>
        <pc:sldMkLst>
          <pc:docMk/>
          <pc:sldMk cId="2424905681" sldId="331"/>
        </pc:sldMkLst>
        <pc:spChg chg="mod">
          <ac:chgData name="WAGNER RAMOS TOTH" userId="817c2460-9d4d-4585-b7d1-1a9657429b45" providerId="ADAL" clId="{06003C4D-28CE-43F7-871D-20DC4EE85C76}" dt="2024-05-21T19:06:40.054" v="2731" actId="20577"/>
          <ac:spMkLst>
            <pc:docMk/>
            <pc:sldMk cId="2424905681" sldId="331"/>
            <ac:spMk id="13" creationId="{374659D3-B48C-3E83-0780-897D1B76BE96}"/>
          </ac:spMkLst>
        </pc:spChg>
      </pc:sldChg>
      <pc:sldChg chg="del">
        <pc:chgData name="WAGNER RAMOS TOTH" userId="817c2460-9d4d-4585-b7d1-1a9657429b45" providerId="ADAL" clId="{06003C4D-28CE-43F7-871D-20DC4EE85C76}" dt="2024-05-21T18:02:08.642" v="16" actId="47"/>
        <pc:sldMkLst>
          <pc:docMk/>
          <pc:sldMk cId="2947827290" sldId="331"/>
        </pc:sldMkLst>
      </pc:sldChg>
      <pc:sldChg chg="addSp delSp modSp add mod">
        <pc:chgData name="WAGNER RAMOS TOTH" userId="817c2460-9d4d-4585-b7d1-1a9657429b45" providerId="ADAL" clId="{06003C4D-28CE-43F7-871D-20DC4EE85C76}" dt="2024-05-21T19:48:49.547" v="3063" actId="20577"/>
        <pc:sldMkLst>
          <pc:docMk/>
          <pc:sldMk cId="1768690632" sldId="332"/>
        </pc:sldMkLst>
        <pc:spChg chg="add mod">
          <ac:chgData name="WAGNER RAMOS TOTH" userId="817c2460-9d4d-4585-b7d1-1a9657429b45" providerId="ADAL" clId="{06003C4D-28CE-43F7-871D-20DC4EE85C76}" dt="2024-05-21T19:48:49.547" v="3063" actId="20577"/>
          <ac:spMkLst>
            <pc:docMk/>
            <pc:sldMk cId="1768690632" sldId="332"/>
            <ac:spMk id="5" creationId="{37F01391-DC7B-D0D4-C8D8-840BB72BA04B}"/>
          </ac:spMkLst>
        </pc:spChg>
        <pc:spChg chg="del mod">
          <ac:chgData name="WAGNER RAMOS TOTH" userId="817c2460-9d4d-4585-b7d1-1a9657429b45" providerId="ADAL" clId="{06003C4D-28CE-43F7-871D-20DC4EE85C76}" dt="2024-05-21T19:35:33.705" v="2736"/>
          <ac:spMkLst>
            <pc:docMk/>
            <pc:sldMk cId="1768690632" sldId="332"/>
            <ac:spMk id="13" creationId="{374659D3-B48C-3E83-0780-897D1B76BE96}"/>
          </ac:spMkLst>
        </pc:spChg>
      </pc:sldChg>
      <pc:sldChg chg="del">
        <pc:chgData name="WAGNER RAMOS TOTH" userId="817c2460-9d4d-4585-b7d1-1a9657429b45" providerId="ADAL" clId="{06003C4D-28CE-43F7-871D-20DC4EE85C76}" dt="2024-05-21T18:02:08.642" v="16" actId="47"/>
        <pc:sldMkLst>
          <pc:docMk/>
          <pc:sldMk cId="1795990979" sldId="332"/>
        </pc:sldMkLst>
      </pc:sldChg>
      <pc:sldChg chg="del">
        <pc:chgData name="WAGNER RAMOS TOTH" userId="817c2460-9d4d-4585-b7d1-1a9657429b45" providerId="ADAL" clId="{06003C4D-28CE-43F7-871D-20DC4EE85C76}" dt="2024-05-21T18:02:08.642" v="16" actId="47"/>
        <pc:sldMkLst>
          <pc:docMk/>
          <pc:sldMk cId="580066881" sldId="333"/>
        </pc:sldMkLst>
      </pc:sldChg>
      <pc:sldChg chg="modSp add mod">
        <pc:chgData name="WAGNER RAMOS TOTH" userId="817c2460-9d4d-4585-b7d1-1a9657429b45" providerId="ADAL" clId="{06003C4D-28CE-43F7-871D-20DC4EE85C76}" dt="2024-05-21T19:49:10.093" v="3070" actId="20577"/>
        <pc:sldMkLst>
          <pc:docMk/>
          <pc:sldMk cId="622638055" sldId="333"/>
        </pc:sldMkLst>
        <pc:spChg chg="mod">
          <ac:chgData name="WAGNER RAMOS TOTH" userId="817c2460-9d4d-4585-b7d1-1a9657429b45" providerId="ADAL" clId="{06003C4D-28CE-43F7-871D-20DC4EE85C76}" dt="2024-05-21T19:49:10.093" v="3070" actId="20577"/>
          <ac:spMkLst>
            <pc:docMk/>
            <pc:sldMk cId="622638055" sldId="333"/>
            <ac:spMk id="5" creationId="{37F01391-DC7B-D0D4-C8D8-840BB72BA0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D3D32-2D38-6949-65D6-A1306013A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8F306-76A9-C45B-DE92-9EBED01A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6002D-6726-F1AF-6218-820A44C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10322-FDE2-7B9A-826A-41A07ABA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A074F-FAAD-031B-E6D5-FC916A04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E02AA-132D-D526-72A4-6DD34E56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1D3EE2-AADA-449B-EECB-DF3522FB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634DD-A7A4-91A1-AD05-769FA1E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8B7E6-FC54-CDE8-1DE0-04252126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C46FC-0CA0-F975-27B9-658613F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7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98A9C7-13D1-6512-0C71-5E7636939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59668B-4136-E425-14BC-8BA5897D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371C2-CF87-6C48-87C2-C306ED5D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068E8-7F1A-34BD-3D60-C94BF7FF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331A8-B821-5E97-88E5-600E2D3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1851-A65A-5AEB-4573-C5AEFFCD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F52CE-BC15-D7E0-A06E-BD8727DC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1566F-4C75-9078-497B-83A8385F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6DF34-D4FE-0189-1973-4175AF52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49DD0-0743-FBD8-955A-E7B04E7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BB-C554-0656-DEE9-0D726B8A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53387-C6D8-553D-58C4-3575796A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6EDA4-D5A2-D6C2-E52D-E020260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A59F5-2C63-9D8D-CB56-1CCA76C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65291-7990-CEAC-166A-A80E91F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50186-64A4-F1EB-F705-33E6492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EBA9-14EB-99BF-7DE9-B85CB4CB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A9233-7221-D611-A43B-D7F7A37C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0FE8CC-6AEC-F07F-72CF-7049538B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740C5-E508-4233-7ACD-0FA2ADF5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3116F-E8F9-7294-516C-F7C2AE7C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B81B-A420-ADD6-38E0-275C60EF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51F0F-3A3A-93FC-EC62-A5123D4F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8E976-3D6D-6157-4E3A-A1BBCFC1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CD02-F5E2-723D-E222-5871843F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E511CE-99E3-8867-11BE-854864EB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E74869-56C7-49E7-F4BE-36438886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BF7C59-E276-E36F-C0FC-0C2F422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B2E228-A81A-F8DC-195C-8F8FE140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E092-01C5-529F-E26F-98DF551D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A51705-7BCA-5935-03C8-7460900C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A353A5-B4A4-8E85-2D3F-92D5CC4B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25B555-3699-974B-5BFB-8404FB9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3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E60DB9-8D18-7EA5-A2A8-0F0E2F9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B383E6-9E2F-F6E4-47E2-A4CFC9C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CD775-21CE-89BE-8623-A742BF7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8EE69-08DD-4DD0-2E41-DA44400C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8A9FD-547C-20CC-211E-113DB681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627A23-FEF7-20E7-F60C-EF28A438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D0C5C-6ADC-BA82-643A-CB326DF5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C05DC0-CA12-E029-26DA-0D73455E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B7FC7-7218-EAEC-E886-133012B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2D9AA-D889-6780-9760-CA9A40F6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EEF07-D4DF-D216-FF88-564CE9609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6725B9-BC2E-4DD3-60C3-5F902D45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9B530A-E3C2-DD43-21C1-0237963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BC5DA-1608-1E1C-6D37-3CA9E135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D974D-2B91-5DC3-7936-583385E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44145-BFBD-0CEA-01F8-099E14A5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4B7129-BA13-495C-DF1E-DBCC3AA3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A75DED-EBDC-03C2-631D-81694DF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AEB7-D50A-4F0C-93BF-7104600E8E64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058C7-2352-4F4F-6EF2-928F71F5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0893B-4A65-ADB4-4303-1478A33F5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AE91B0A-3CB2-C44F-B1D1-6581EC55B597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AD4C006-843C-67AD-9DD3-E7244A947020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F03320E-D66A-6B3B-4527-610F7A4AD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A18A24D-C23A-2AA2-0293-EB29A486A255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E3D6ACD-D57B-836E-44D2-87B9E96FC0FF}"/>
                </a:ext>
              </a:extLst>
            </p:cNvPr>
            <p:cNvSpPr txBox="1"/>
            <p:nvPr/>
          </p:nvSpPr>
          <p:spPr>
            <a:xfrm>
              <a:off x="3186077" y="5928006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D4CDA5-649D-3044-8E44-43FE6A625700}"/>
              </a:ext>
            </a:extLst>
          </p:cNvPr>
          <p:cNvSpPr txBox="1"/>
          <p:nvPr/>
        </p:nvSpPr>
        <p:spPr>
          <a:xfrm>
            <a:off x="893000" y="2644170"/>
            <a:ext cx="458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Banco de Dados </a:t>
            </a:r>
          </a:p>
          <a:p>
            <a:pPr algn="ctr"/>
            <a:r>
              <a:rPr lang="pt-BR" sz="3200" b="1" dirty="0"/>
              <a:t>Não Relacional</a:t>
            </a:r>
          </a:p>
        </p:txBody>
      </p:sp>
      <p:pic>
        <p:nvPicPr>
          <p:cNvPr id="5" name="Gráfico 4" descr="Laptop com telefone e calculadora">
            <a:extLst>
              <a:ext uri="{FF2B5EF4-FFF2-40B4-BE49-F238E27FC236}">
                <a16:creationId xmlns:a16="http://schemas.microsoft.com/office/drawing/2014/main" id="{692F15E9-FD20-BF19-9F00-8739EE2C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3962" y="222108"/>
            <a:ext cx="5390901" cy="53909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9FD3FC-4D3E-53CE-E1C0-CCFFC9FD4CF1}"/>
              </a:ext>
            </a:extLst>
          </p:cNvPr>
          <p:cNvSpPr txBox="1"/>
          <p:nvPr/>
        </p:nvSpPr>
        <p:spPr>
          <a:xfrm>
            <a:off x="7778454" y="4790986"/>
            <a:ext cx="304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Desenvolvimento de Sistemas Multiplataformas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0DAF6BC-2E5F-16F8-2FF1-0E5A24255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58" y="2917558"/>
            <a:ext cx="3178065" cy="31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064738" y="-65237"/>
            <a:ext cx="4062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Dados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4659D3-B48C-3E83-0780-897D1B76BE96}"/>
              </a:ext>
            </a:extLst>
          </p:cNvPr>
          <p:cNvSpPr txBox="1"/>
          <p:nvPr/>
        </p:nvSpPr>
        <p:spPr>
          <a:xfrm>
            <a:off x="5295900" y="1262710"/>
            <a:ext cx="61860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utiliza todos os formatos de dados que o </a:t>
            </a:r>
            <a:r>
              <a:rPr lang="pt-BR" dirty="0" err="1"/>
              <a:t>Bson</a:t>
            </a:r>
            <a:r>
              <a:rPr lang="pt-BR" dirty="0"/>
              <a:t> que trata-se do formato binário do </a:t>
            </a:r>
            <a:r>
              <a:rPr lang="pt-BR" dirty="0" err="1"/>
              <a:t>Json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demais linguagens de programação e modelos de banco de dados que possuem tipos de dados, acontece o mesmo com o </a:t>
            </a:r>
            <a:r>
              <a:rPr lang="pt-BR" dirty="0" err="1"/>
              <a:t>mongoDB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possui os tipos de dados: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Inteiro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String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r>
              <a:rPr lang="pt-BR" dirty="0"/>
              <a:t>Podemos armazenar códigos no </a:t>
            </a:r>
            <a:r>
              <a:rPr lang="pt-BR" dirty="0" err="1"/>
              <a:t>mongoDB</a:t>
            </a:r>
            <a:r>
              <a:rPr lang="pt-BR" dirty="0"/>
              <a:t> e para isso temos tipos específicos para isso, bem como expressões regulares também.</a:t>
            </a:r>
          </a:p>
        </p:txBody>
      </p:sp>
    </p:spTree>
    <p:extLst>
      <p:ext uri="{BB962C8B-B14F-4D97-AF65-F5344CB8AC3E}">
        <p14:creationId xmlns:p14="http://schemas.microsoft.com/office/powerpoint/2010/main" val="32616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064738" y="-65237"/>
            <a:ext cx="4062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Dados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4659D3-B48C-3E83-0780-897D1B76BE96}"/>
              </a:ext>
            </a:extLst>
          </p:cNvPr>
          <p:cNvSpPr txBox="1"/>
          <p:nvPr/>
        </p:nvSpPr>
        <p:spPr>
          <a:xfrm>
            <a:off x="5295900" y="1262710"/>
            <a:ext cx="61860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tipagem do dado é importante, precisamos definir o tipo do dado na melhor forma possível, mas como o </a:t>
            </a:r>
            <a:r>
              <a:rPr lang="pt-BR" dirty="0" err="1"/>
              <a:t>mongoDB</a:t>
            </a:r>
            <a:r>
              <a:rPr lang="pt-BR" dirty="0"/>
              <a:t> não trabalha com um esquema rígido, não nos preocupamos em definir os tipos de dados antes de inserir os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Porem no </a:t>
            </a:r>
            <a:r>
              <a:rPr lang="pt-BR" dirty="0" err="1"/>
              <a:t>mongoDB</a:t>
            </a:r>
            <a:r>
              <a:rPr lang="pt-BR" dirty="0"/>
              <a:t> temos um recurso chamado de </a:t>
            </a:r>
            <a:r>
              <a:rPr lang="pt-BR" b="1" dirty="0" err="1"/>
              <a:t>schema</a:t>
            </a:r>
            <a:r>
              <a:rPr lang="pt-BR" b="1" dirty="0"/>
              <a:t> </a:t>
            </a:r>
            <a:r>
              <a:rPr lang="pt-BR" b="1" dirty="0" err="1"/>
              <a:t>validation</a:t>
            </a:r>
            <a:r>
              <a:rPr lang="pt-BR" dirty="0"/>
              <a:t> que é possível amarrar algumas regras para que possamos organizar, e assim evitar que os dados inválidos ou incompletos sejam inseridos no </a:t>
            </a:r>
            <a:r>
              <a:rPr lang="pt-BR" dirty="0" err="1"/>
              <a:t>mongoDB</a:t>
            </a:r>
            <a:r>
              <a:rPr lang="pt-BR" dirty="0"/>
              <a:t>, como ocorre no banco de dados relacional.</a:t>
            </a:r>
          </a:p>
        </p:txBody>
      </p:sp>
    </p:spTree>
    <p:extLst>
      <p:ext uri="{BB962C8B-B14F-4D97-AF65-F5344CB8AC3E}">
        <p14:creationId xmlns:p14="http://schemas.microsoft.com/office/powerpoint/2010/main" val="129328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064738" y="-65237"/>
            <a:ext cx="4062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Dados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4659D3-B48C-3E83-0780-897D1B76BE96}"/>
              </a:ext>
            </a:extLst>
          </p:cNvPr>
          <p:cNvSpPr txBox="1"/>
          <p:nvPr/>
        </p:nvSpPr>
        <p:spPr>
          <a:xfrm>
            <a:off x="4994476" y="850917"/>
            <a:ext cx="70374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Os tipos de dados no </a:t>
            </a:r>
            <a:r>
              <a:rPr lang="pt-BR" dirty="0" err="1"/>
              <a:t>mongoDB</a:t>
            </a:r>
            <a:r>
              <a:rPr lang="pt-BR" dirty="0"/>
              <a:t> são </a:t>
            </a:r>
            <a:r>
              <a:rPr lang="pt-BR" b="1" dirty="0"/>
              <a:t>tipos dinâmicos</a:t>
            </a:r>
            <a:r>
              <a:rPr lang="pt-BR" dirty="0"/>
              <a:t>, devido essa flexibilidade do </a:t>
            </a:r>
            <a:r>
              <a:rPr lang="pt-BR" dirty="0" err="1"/>
              <a:t>mongoDB</a:t>
            </a:r>
            <a:r>
              <a:rPr lang="pt-BR" dirty="0"/>
              <a:t>, temos que ter um cuidado extra para que não tenhamos problemas em </a:t>
            </a:r>
            <a:r>
              <a:rPr lang="pt-BR" b="1" dirty="0"/>
              <a:t>tempo de execução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tipos de dados do </a:t>
            </a:r>
            <a:r>
              <a:rPr lang="pt-BR" dirty="0" err="1"/>
              <a:t>mongoDB</a:t>
            </a:r>
            <a:r>
              <a:rPr lang="pt-BR" dirty="0"/>
              <a:t> são os suportados pelo </a:t>
            </a:r>
            <a:r>
              <a:rPr lang="pt-BR" b="1" dirty="0" err="1"/>
              <a:t>Bson</a:t>
            </a:r>
            <a:r>
              <a:rPr lang="pt-BR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String</a:t>
            </a:r>
            <a:r>
              <a:rPr lang="pt-BR" dirty="0"/>
              <a:t>: Armazenar Textos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Inteiro: Armazenar valores numéricos do tipo inteiro de 32 ou 64 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Booleano: Armazena valores booleanos (verdadeiro / falso)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Double: Armazena valores com pontos flutuantes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Min/Max: é usado para comparar um valor com elementos </a:t>
            </a:r>
            <a:r>
              <a:rPr lang="pt-BR" b="1" dirty="0" err="1"/>
              <a:t>Bson</a:t>
            </a:r>
            <a:r>
              <a:rPr lang="pt-BR" dirty="0"/>
              <a:t> mínimos ou máximos.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Array</a:t>
            </a:r>
            <a:r>
              <a:rPr lang="pt-BR" dirty="0"/>
              <a:t>: Armazena vários valores em uma chave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Timestamp</a:t>
            </a:r>
            <a:r>
              <a:rPr lang="pt-BR" dirty="0"/>
              <a:t>: Armazena registros de data e hora, muito útil para gravar quando um documento for modificado ou adicionado.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Object</a:t>
            </a:r>
            <a:r>
              <a:rPr lang="pt-BR" dirty="0"/>
              <a:t>: Esse tipo de dados é usado para documentos aninhados.</a:t>
            </a:r>
          </a:p>
        </p:txBody>
      </p:sp>
    </p:spTree>
    <p:extLst>
      <p:ext uri="{BB962C8B-B14F-4D97-AF65-F5344CB8AC3E}">
        <p14:creationId xmlns:p14="http://schemas.microsoft.com/office/powerpoint/2010/main" val="316699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064738" y="-65237"/>
            <a:ext cx="4062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Dados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4659D3-B48C-3E83-0780-897D1B76BE96}"/>
              </a:ext>
            </a:extLst>
          </p:cNvPr>
          <p:cNvSpPr txBox="1"/>
          <p:nvPr/>
        </p:nvSpPr>
        <p:spPr>
          <a:xfrm>
            <a:off x="4994476" y="850917"/>
            <a:ext cx="70374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Null</a:t>
            </a:r>
            <a:r>
              <a:rPr lang="pt-BR" dirty="0"/>
              <a:t>: Usado para armazenar valores nulos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Symbol: Utilizado de forma idêntica a </a:t>
            </a:r>
            <a:r>
              <a:rPr lang="pt-BR" b="1" dirty="0" err="1"/>
              <a:t>String</a:t>
            </a:r>
            <a:r>
              <a:rPr lang="pt-BR" dirty="0"/>
              <a:t>, geralmente é reservado para idiomas que usam um tipo especifico de símbolo.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Date: É utilizado para armazenar a data ou hora atual no formato </a:t>
            </a:r>
            <a:r>
              <a:rPr lang="pt-BR" b="1" dirty="0"/>
              <a:t>Unix.</a:t>
            </a:r>
            <a:r>
              <a:rPr lang="pt-BR" dirty="0"/>
              <a:t> Você pode especificar a própria data e hora criando um objeto Date e passando o dia, mês e ano para ele.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Object</a:t>
            </a:r>
            <a:r>
              <a:rPr lang="pt-BR" dirty="0"/>
              <a:t> ID: É utilizado para armazenar o ID do documento.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Binary</a:t>
            </a:r>
            <a:r>
              <a:rPr lang="pt-BR" dirty="0"/>
              <a:t> Data: é usado para armazenar dados binários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Code</a:t>
            </a:r>
            <a:r>
              <a:rPr lang="pt-BR" dirty="0"/>
              <a:t>: é </a:t>
            </a:r>
            <a:r>
              <a:rPr lang="pt-BR" dirty="0" err="1"/>
              <a:t>usadado</a:t>
            </a:r>
            <a:r>
              <a:rPr lang="pt-BR" dirty="0"/>
              <a:t> para armazenar o código de </a:t>
            </a:r>
            <a:r>
              <a:rPr lang="pt-BR" b="1" dirty="0"/>
              <a:t>Javascript </a:t>
            </a:r>
            <a:r>
              <a:rPr lang="pt-BR" dirty="0"/>
              <a:t>no documento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Regular </a:t>
            </a:r>
            <a:r>
              <a:rPr lang="pt-BR" dirty="0" err="1"/>
              <a:t>expression</a:t>
            </a:r>
            <a:r>
              <a:rPr lang="pt-BR" dirty="0"/>
              <a:t>: tipos de dados é usado para armazenar expressões regulares.</a:t>
            </a:r>
          </a:p>
        </p:txBody>
      </p:sp>
    </p:spTree>
    <p:extLst>
      <p:ext uri="{BB962C8B-B14F-4D97-AF65-F5344CB8AC3E}">
        <p14:creationId xmlns:p14="http://schemas.microsoft.com/office/powerpoint/2010/main" val="24249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064738" y="-65237"/>
            <a:ext cx="4062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Dados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F01391-DC7B-D0D4-C8D8-840BB72BA04B}"/>
              </a:ext>
            </a:extLst>
          </p:cNvPr>
          <p:cNvSpPr txBox="1"/>
          <p:nvPr/>
        </p:nvSpPr>
        <p:spPr>
          <a:xfrm>
            <a:off x="5006051" y="1003843"/>
            <a:ext cx="71184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abrir o Terminal do </a:t>
            </a:r>
            <a:r>
              <a:rPr lang="pt-BR" dirty="0" err="1"/>
              <a:t>mongoDB</a:t>
            </a:r>
            <a:r>
              <a:rPr lang="pt-BR" dirty="0"/>
              <a:t> e vamos manipular os tipos de dados existentes no </a:t>
            </a:r>
            <a:r>
              <a:rPr lang="pt-BR" dirty="0" err="1"/>
              <a:t>mongoDB</a:t>
            </a:r>
            <a:r>
              <a:rPr lang="pt-BR" dirty="0"/>
              <a:t>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Double</a:t>
            </a:r>
          </a:p>
          <a:p>
            <a:r>
              <a:rPr lang="pt-BR" sz="1600" dirty="0"/>
              <a:t>	var </a:t>
            </a:r>
            <a:r>
              <a:rPr lang="pt-BR" sz="1600" dirty="0" err="1"/>
              <a:t>valorDouble</a:t>
            </a:r>
            <a:r>
              <a:rPr lang="pt-BR" sz="1600" dirty="0"/>
              <a:t>=1100.57;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valorDouble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String</a:t>
            </a:r>
            <a:endParaRPr lang="pt-BR" sz="1600" dirty="0"/>
          </a:p>
          <a:p>
            <a:pPr lvl="1"/>
            <a:r>
              <a:rPr lang="pt-BR" sz="1600" dirty="0"/>
              <a:t>	use </a:t>
            </a:r>
            <a:r>
              <a:rPr lang="pt-BR" sz="1600" dirty="0" err="1"/>
              <a:t>bdtipos</a:t>
            </a:r>
            <a:r>
              <a:rPr lang="pt-BR" sz="1600" dirty="0"/>
              <a:t>;</a:t>
            </a:r>
          </a:p>
          <a:p>
            <a:pPr lvl="1"/>
            <a:endParaRPr lang="pt-BR" sz="1600" dirty="0"/>
          </a:p>
          <a:p>
            <a:pPr lvl="1"/>
            <a:r>
              <a:rPr lang="pt-BR" sz="1600" dirty="0"/>
              <a:t>	</a:t>
            </a:r>
            <a:r>
              <a:rPr lang="pt-BR" sz="1600" dirty="0" err="1"/>
              <a:t>db.collectionString.insert</a:t>
            </a:r>
            <a:r>
              <a:rPr lang="pt-BR" sz="1600" dirty="0"/>
              <a:t>({</a:t>
            </a:r>
            <a:r>
              <a:rPr lang="pt-BR" sz="1600" dirty="0" err="1"/>
              <a:t>Registro:"Tipo</a:t>
            </a:r>
            <a:r>
              <a:rPr lang="pt-BR" sz="1600" dirty="0"/>
              <a:t> </a:t>
            </a:r>
            <a:r>
              <a:rPr lang="pt-BR" sz="1600" dirty="0" err="1"/>
              <a:t>String</a:t>
            </a:r>
            <a:r>
              <a:rPr lang="pt-BR" sz="1600" dirty="0"/>
              <a:t> no </a:t>
            </a:r>
            <a:r>
              <a:rPr lang="pt-BR" sz="1600" dirty="0" err="1"/>
              <a:t>MongoDB</a:t>
            </a:r>
            <a:r>
              <a:rPr lang="pt-BR" sz="1600" dirty="0"/>
              <a:t>"});</a:t>
            </a:r>
          </a:p>
          <a:p>
            <a:pPr lvl="1"/>
            <a:r>
              <a:rPr lang="pt-BR" sz="1600" dirty="0"/>
              <a:t>	</a:t>
            </a:r>
            <a:r>
              <a:rPr lang="pt-BR" sz="1600" dirty="0" err="1"/>
              <a:t>db.collectionString.find</a:t>
            </a:r>
            <a:r>
              <a:rPr lang="pt-B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86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064738" y="-65237"/>
            <a:ext cx="4062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Dados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F01391-DC7B-D0D4-C8D8-840BB72BA04B}"/>
              </a:ext>
            </a:extLst>
          </p:cNvPr>
          <p:cNvSpPr txBox="1"/>
          <p:nvPr/>
        </p:nvSpPr>
        <p:spPr>
          <a:xfrm>
            <a:off x="5006051" y="1003843"/>
            <a:ext cx="7118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Object</a:t>
            </a:r>
            <a:r>
              <a:rPr lang="pt-BR" sz="1600" dirty="0"/>
              <a:t>	</a:t>
            </a:r>
          </a:p>
          <a:p>
            <a:r>
              <a:rPr lang="pt-BR" sz="1600" dirty="0"/>
              <a:t>	var </a:t>
            </a:r>
            <a:r>
              <a:rPr lang="pt-BR" sz="1600" dirty="0" err="1"/>
              <a:t>localizacao</a:t>
            </a:r>
            <a:r>
              <a:rPr lang="pt-BR" sz="1600" dirty="0"/>
              <a:t> = {</a:t>
            </a:r>
            <a:r>
              <a:rPr lang="pt-BR" sz="1600" dirty="0" err="1"/>
              <a:t>endereco</a:t>
            </a:r>
            <a:r>
              <a:rPr lang="pt-BR" sz="1600" dirty="0"/>
              <a:t>:"Av. Santos </a:t>
            </a:r>
            <a:r>
              <a:rPr lang="pt-BR" sz="1600" dirty="0" err="1"/>
              <a:t>Doumont</a:t>
            </a:r>
            <a:r>
              <a:rPr lang="pt-BR" sz="1600" dirty="0"/>
              <a:t>", numero:50, 	complemento: "Sala03", cidade:"Registro",estado:"</a:t>
            </a:r>
            <a:r>
              <a:rPr lang="pt-BR" sz="1600" dirty="0" err="1"/>
              <a:t>sp</a:t>
            </a:r>
            <a:r>
              <a:rPr lang="pt-BR" sz="1600" dirty="0"/>
              <a:t>"}</a:t>
            </a:r>
          </a:p>
          <a:p>
            <a:endParaRPr lang="pt-BR" sz="1600" dirty="0"/>
          </a:p>
          <a:p>
            <a:r>
              <a:rPr lang="pt-BR" sz="1600" dirty="0"/>
              <a:t>	</a:t>
            </a:r>
            <a:r>
              <a:rPr lang="pt-BR" sz="1600" dirty="0" err="1"/>
              <a:t>db.collectionObject.insert</a:t>
            </a:r>
            <a:r>
              <a:rPr lang="pt-BR" sz="1600" dirty="0"/>
              <a:t>({empresa:"</a:t>
            </a:r>
            <a:r>
              <a:rPr lang="pt-BR" sz="1600" dirty="0" err="1"/>
              <a:t>nomeEmpresa</a:t>
            </a:r>
            <a:r>
              <a:rPr lang="pt-BR" sz="1600" dirty="0"/>
              <a:t>", </a:t>
            </a:r>
            <a:r>
              <a:rPr lang="pt-BR" sz="1600" dirty="0" err="1"/>
              <a:t>ramo:"Banco</a:t>
            </a:r>
            <a:r>
              <a:rPr lang="pt-BR" sz="1600" dirty="0"/>
              <a:t> 	</a:t>
            </a:r>
            <a:r>
              <a:rPr lang="pt-BR" sz="1600" dirty="0" err="1"/>
              <a:t>NoSQL</a:t>
            </a:r>
            <a:r>
              <a:rPr lang="pt-BR" sz="1600" dirty="0"/>
              <a:t>", local: </a:t>
            </a:r>
            <a:r>
              <a:rPr lang="pt-BR" sz="1600" dirty="0" err="1"/>
              <a:t>localizacao</a:t>
            </a:r>
            <a:r>
              <a:rPr lang="pt-BR" sz="1600" dirty="0"/>
              <a:t>});</a:t>
            </a:r>
          </a:p>
          <a:p>
            <a:endParaRPr lang="pt-BR" sz="1600" dirty="0"/>
          </a:p>
          <a:p>
            <a:r>
              <a:rPr lang="pt-BR" sz="1600" dirty="0"/>
              <a:t>	</a:t>
            </a:r>
            <a:r>
              <a:rPr lang="pt-BR" sz="1600" dirty="0" err="1"/>
              <a:t>db.collectionObject.find</a:t>
            </a:r>
            <a:r>
              <a:rPr lang="pt-BR" sz="1600" dirty="0"/>
              <a:t>();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Array</a:t>
            </a:r>
            <a:endParaRPr lang="pt-BR" sz="1600" dirty="0"/>
          </a:p>
          <a:p>
            <a:r>
              <a:rPr lang="pt-BR" sz="1600" dirty="0"/>
              <a:t>	var </a:t>
            </a:r>
            <a:r>
              <a:rPr lang="pt-BR" sz="1600" dirty="0" err="1"/>
              <a:t>cidadesAustralia</a:t>
            </a:r>
            <a:r>
              <a:rPr lang="pt-BR" sz="1600" dirty="0"/>
              <a:t> = ["</a:t>
            </a:r>
            <a:r>
              <a:rPr lang="pt-BR" sz="1600" dirty="0" err="1"/>
              <a:t>Sydney","Melbourne","Brisbane</a:t>
            </a:r>
            <a:r>
              <a:rPr lang="pt-BR" sz="1600" dirty="0"/>
              <a:t>"];</a:t>
            </a:r>
          </a:p>
          <a:p>
            <a:r>
              <a:rPr lang="pt-BR" sz="1600" dirty="0"/>
              <a:t>	</a:t>
            </a: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/>
              <a:t>cidadesUS</a:t>
            </a:r>
            <a:r>
              <a:rPr lang="es-ES" sz="1600" dirty="0"/>
              <a:t> = ["</a:t>
            </a:r>
            <a:r>
              <a:rPr lang="es-ES" sz="1600" dirty="0" err="1"/>
              <a:t>Chicago","Los</a:t>
            </a:r>
            <a:r>
              <a:rPr lang="es-ES" sz="1600" dirty="0"/>
              <a:t> </a:t>
            </a:r>
            <a:r>
              <a:rPr lang="es-ES" sz="1600" dirty="0" err="1"/>
              <a:t>Angeles</a:t>
            </a:r>
            <a:r>
              <a:rPr lang="es-ES" sz="1600" dirty="0"/>
              <a:t>", "Seattle"];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/>
              <a:t>cidadesMexico</a:t>
            </a:r>
            <a:r>
              <a:rPr lang="es-ES" sz="1600" dirty="0"/>
              <a:t> = ["Guadalajara", "Tijuana","</a:t>
            </a:r>
            <a:r>
              <a:rPr lang="es-ES" sz="1600" dirty="0" err="1"/>
              <a:t>Cancun</a:t>
            </a:r>
            <a:r>
              <a:rPr lang="es-ES" sz="1600" dirty="0"/>
              <a:t>"];</a:t>
            </a:r>
          </a:p>
          <a:p>
            <a:endParaRPr lang="es-ES" sz="1600" dirty="0"/>
          </a:p>
          <a:p>
            <a:r>
              <a:rPr lang="es-ES" sz="1600" dirty="0"/>
              <a:t>	</a:t>
            </a:r>
            <a:r>
              <a:rPr lang="pt-BR" sz="1600" dirty="0" err="1"/>
              <a:t>db.collectionArrays.insert</a:t>
            </a:r>
            <a:r>
              <a:rPr lang="pt-BR" sz="1600" dirty="0"/>
              <a:t>({cidades1: </a:t>
            </a:r>
            <a:r>
              <a:rPr lang="pt-BR" sz="1600" dirty="0" err="1"/>
              <a:t>cidadesAustralia</a:t>
            </a:r>
            <a:r>
              <a:rPr lang="pt-BR" sz="1600" dirty="0"/>
              <a:t>, 	cidades2:cidadesUS, cidades3:cidadesMexico});</a:t>
            </a:r>
          </a:p>
          <a:p>
            <a:endParaRPr lang="pt-BR" sz="1600" dirty="0"/>
          </a:p>
          <a:p>
            <a:r>
              <a:rPr lang="pt-BR" sz="1600" dirty="0"/>
              <a:t>	</a:t>
            </a:r>
            <a:r>
              <a:rPr lang="pt-BR" sz="1600" dirty="0" err="1"/>
              <a:t>db.collectionArrays.find</a:t>
            </a:r>
            <a:r>
              <a:rPr lang="pt-BR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2263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10BB7-9FED-8EBB-CE70-F431742F9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D054FD1-B60E-E02F-B9D6-21DC48EF0C6E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0D504C6-5EA2-4E4C-CF49-3517194FF7E7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9578A1A-C074-B35F-84F2-AF88DDB4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517E23-97FD-1C14-7F43-E243BC434902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A741C7-7E83-A8F2-142E-F325E6D10C44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9E10CE-1A5C-E3CA-DEC7-18976FBB09AA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05413E-9061-8265-A2A9-8C97E49C6989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91171B6D-CFFC-97DE-B221-99EE76F05461}"/>
              </a:ext>
            </a:extLst>
          </p:cNvPr>
          <p:cNvSpPr/>
          <p:nvPr/>
        </p:nvSpPr>
        <p:spPr>
          <a:xfrm>
            <a:off x="4531149" y="38288"/>
            <a:ext cx="3129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MongoDB</a:t>
            </a:r>
            <a:r>
              <a:rPr lang="pt-B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Shell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0A20E08-1AF2-6CBA-B531-08D525D35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71421A0B-A43E-EAC5-5190-C679683F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19ADFC-8AD5-D455-2083-4805E0E51AC3}"/>
              </a:ext>
            </a:extLst>
          </p:cNvPr>
          <p:cNvSpPr/>
          <p:nvPr/>
        </p:nvSpPr>
        <p:spPr>
          <a:xfrm>
            <a:off x="4222252" y="2967335"/>
            <a:ext cx="3747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Obrigado!!!!</a:t>
            </a:r>
          </a:p>
        </p:txBody>
      </p:sp>
    </p:spTree>
    <p:extLst>
      <p:ext uri="{BB962C8B-B14F-4D97-AF65-F5344CB8AC3E}">
        <p14:creationId xmlns:p14="http://schemas.microsoft.com/office/powerpoint/2010/main" val="385951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74B7D01A725B429040B55812EE7ED1" ma:contentTypeVersion="4" ma:contentTypeDescription="Crie um novo documento." ma:contentTypeScope="" ma:versionID="3f33501696481acddb937cbee0acb455">
  <xsd:schema xmlns:xsd="http://www.w3.org/2001/XMLSchema" xmlns:xs="http://www.w3.org/2001/XMLSchema" xmlns:p="http://schemas.microsoft.com/office/2006/metadata/properties" xmlns:ns2="37eff786-1248-43df-946b-bc1d80f00567" targetNamespace="http://schemas.microsoft.com/office/2006/metadata/properties" ma:root="true" ma:fieldsID="40291feac7dc420e7248131a775d233a" ns2:_="">
    <xsd:import namespace="37eff786-1248-43df-946b-bc1d80f00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ff786-1248-43df-946b-bc1d80f00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F31F1A-FB25-487E-8E5F-0D59A887AA0B}"/>
</file>

<file path=customXml/itemProps2.xml><?xml version="1.0" encoding="utf-8"?>
<ds:datastoreItem xmlns:ds="http://schemas.openxmlformats.org/officeDocument/2006/customXml" ds:itemID="{AA41D4DA-7E0D-4018-A586-5EB17BDF5E30}"/>
</file>

<file path=customXml/itemProps3.xml><?xml version="1.0" encoding="utf-8"?>
<ds:datastoreItem xmlns:ds="http://schemas.openxmlformats.org/officeDocument/2006/customXml" ds:itemID="{FFAA805A-0BE1-45C2-9263-5061CFF4D363}"/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693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Janethville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Ramos Toth</dc:creator>
  <cp:lastModifiedBy>WAGNER RAMOS TOTH</cp:lastModifiedBy>
  <cp:revision>7</cp:revision>
  <dcterms:created xsi:type="dcterms:W3CDTF">2023-07-17T18:03:54Z</dcterms:created>
  <dcterms:modified xsi:type="dcterms:W3CDTF">2024-05-21T19:52:41Z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0x010100E874B7D01A725B429040B55812EE7ED1</vt:lpwstr>
  </property>
</Properties>
</file>