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w" charset="1" panose="00000500000000000000"/>
      <p:regular r:id="rId10"/>
    </p:embeddedFont>
    <p:embeddedFont>
      <p:font typeface="Now Bold" charset="1" panose="000006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04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929813" y="-3138942"/>
            <a:ext cx="17158524" cy="1715852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219187" y="2609093"/>
            <a:ext cx="5068813" cy="506881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1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253994" y="3065723"/>
            <a:ext cx="8734722" cy="346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17"/>
              </a:lnSpc>
            </a:pPr>
            <a:r>
              <a:rPr lang="en-US" sz="12288">
                <a:solidFill>
                  <a:srgbClr val="010000"/>
                </a:solidFill>
                <a:latin typeface="Now"/>
              </a:rPr>
              <a:t>BLOGAME</a:t>
            </a:r>
          </a:p>
          <a:p>
            <a:pPr>
              <a:lnSpc>
                <a:spcPts val="13517"/>
              </a:lnSpc>
            </a:pPr>
            <a:r>
              <a:rPr lang="en-US" sz="12288">
                <a:solidFill>
                  <a:srgbClr val="010000"/>
                </a:solidFill>
                <a:latin typeface="Now"/>
              </a:rPr>
              <a:t>FLA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32455" y="4710684"/>
            <a:ext cx="3413701" cy="83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600">
                <a:solidFill>
                  <a:srgbClr val="FFFFFF"/>
                </a:solidFill>
                <a:latin typeface="Now"/>
              </a:rPr>
              <a:t>A PÁGINA DO FLAMENGUISTA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2266682" y="9609906"/>
            <a:ext cx="4694235" cy="234711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5940882" y="-1618059"/>
            <a:ext cx="4694235" cy="2347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01402" y="5076825"/>
            <a:ext cx="19535305" cy="0"/>
          </a:xfrm>
          <a:prstGeom prst="line">
            <a:avLst/>
          </a:prstGeom>
          <a:ln cap="rnd" w="114300">
            <a:solidFill>
              <a:srgbClr val="F7040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969941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377634"/>
            <a:ext cx="10386586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"/>
              </a:rPr>
              <a:t>Por que o Flamengo se você é de São Paulo?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945453"/>
            <a:ext cx="13659292" cy="163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1427" indent="-340714" lvl="1">
              <a:lnSpc>
                <a:spcPts val="4418"/>
              </a:lnSpc>
              <a:buFont typeface="Arial"/>
              <a:buChar char="•"/>
            </a:pPr>
            <a:r>
              <a:rPr lang="en-US" sz="3156">
                <a:solidFill>
                  <a:srgbClr val="FFFFFF"/>
                </a:solidFill>
                <a:latin typeface="Now"/>
              </a:rPr>
              <a:t>Melhor time</a:t>
            </a:r>
          </a:p>
          <a:p>
            <a:pPr marL="681427" indent="-340714" lvl="1">
              <a:lnSpc>
                <a:spcPts val="4418"/>
              </a:lnSpc>
              <a:buFont typeface="Arial"/>
              <a:buChar char="•"/>
            </a:pPr>
            <a:r>
              <a:rPr lang="en-US" sz="3156">
                <a:solidFill>
                  <a:srgbClr val="FFFFFF"/>
                </a:solidFill>
                <a:latin typeface="Now"/>
              </a:rPr>
              <a:t>Amo discutir sobre futebol, brincar, encher o saco e ouvir</a:t>
            </a:r>
          </a:p>
          <a:p>
            <a:pPr algn="l" marL="681427" indent="-340714" lvl="1">
              <a:lnSpc>
                <a:spcPts val="4418"/>
              </a:lnSpc>
              <a:buFont typeface="Arial"/>
              <a:buChar char="•"/>
            </a:pPr>
            <a:r>
              <a:rPr lang="en-US" sz="3156">
                <a:solidFill>
                  <a:srgbClr val="FFFFFF"/>
                </a:solidFill>
                <a:latin typeface="Now"/>
              </a:rPr>
              <a:t>Filho de nordestinos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3877" y="3967480"/>
            <a:ext cx="5764400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Now"/>
              </a:rPr>
              <a:t>Filho de nordestinos?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4010025" y="5129212"/>
            <a:ext cx="1028700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8941419" y="2052038"/>
            <a:ext cx="886522" cy="44326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526213" y="2142428"/>
            <a:ext cx="7376937" cy="111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Now"/>
              </a:rPr>
              <a:t>Só transmitiam jogos do Flamengo no nordeste na década de 80, meus pais e tios assistiam na televisão e ouviam no rádio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6213" y="990600"/>
            <a:ext cx="673308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ow Bold"/>
              </a:rPr>
              <a:t>FÁMILIA CRESCEU TORCENDO PARA O FLAMENGO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6213" y="4053205"/>
            <a:ext cx="67330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ow Bold"/>
              </a:rPr>
              <a:t>COMECEI A GOSTAR DE FUTEBOL EM 2009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26213" y="8147397"/>
            <a:ext cx="7376937" cy="111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Now"/>
              </a:rPr>
              <a:t>Meu padrinho e meu tio sempre assistem aqui em casa na nossa lage. Fámilia, flamengo, carne, cerveja, refrigerante e pão de alho. Tem coisa melhor?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26213" y="7149225"/>
            <a:ext cx="673308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ow Bold"/>
              </a:rPr>
              <a:t>NOS UNIMOS AOS FINS DE SEMANA E FINAIS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8941419" y="4924807"/>
            <a:ext cx="886522" cy="44326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8922369" y="7797575"/>
            <a:ext cx="886522" cy="44326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526213" y="5084792"/>
            <a:ext cx="7376937" cy="14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0000"/>
                </a:solidFill>
                <a:latin typeface="Now"/>
              </a:rPr>
              <a:t>Eles torciam pro flamengo e eu não gostava muito, quando me interessei por futebol, flamengo foi campeão brasileiro, me toquei que eles torciam para o melhor time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04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30742" y="-2269758"/>
            <a:ext cx="14826517" cy="148265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012328" y="4613275"/>
            <a:ext cx="1026334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00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Now"/>
              </a:rPr>
              <a:t>O SITE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591862" y="3969941"/>
            <a:ext cx="4694235" cy="234711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90062" y="904875"/>
            <a:ext cx="10386586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Desafios e superações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90062" y="2729707"/>
            <a:ext cx="9136891" cy="197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1040" indent="-405520" lvl="1">
              <a:lnSpc>
                <a:spcPts val="5259"/>
              </a:lnSpc>
              <a:buFont typeface="Arial"/>
              <a:buChar char="•"/>
            </a:pPr>
            <a:r>
              <a:rPr lang="en-US" sz="3756">
                <a:solidFill>
                  <a:srgbClr val="F70403"/>
                </a:solidFill>
                <a:latin typeface="Now"/>
              </a:rPr>
              <a:t>API</a:t>
            </a:r>
          </a:p>
          <a:p>
            <a:pPr marL="811040" indent="-405520" lvl="1">
              <a:lnSpc>
                <a:spcPts val="5259"/>
              </a:lnSpc>
              <a:buFont typeface="Arial"/>
              <a:buChar char="•"/>
            </a:pPr>
            <a:r>
              <a:rPr lang="en-US" sz="3756">
                <a:solidFill>
                  <a:srgbClr val="F70403"/>
                </a:solidFill>
                <a:latin typeface="Now"/>
              </a:rPr>
              <a:t>Não deixar o site poluido</a:t>
            </a:r>
          </a:p>
          <a:p>
            <a:pPr algn="l" marL="811040" indent="-405520" lvl="1">
              <a:lnSpc>
                <a:spcPts val="5259"/>
              </a:lnSpc>
              <a:buFont typeface="Arial"/>
              <a:buChar char="•"/>
            </a:pPr>
            <a:r>
              <a:rPr lang="en-US" sz="3756">
                <a:solidFill>
                  <a:srgbClr val="F70403"/>
                </a:solidFill>
                <a:latin typeface="Now"/>
              </a:rPr>
              <a:t>Orgulhoso do meu aprendizado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7259300" y="3748799"/>
            <a:ext cx="4694235" cy="23471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6276362" y="-1511536"/>
            <a:ext cx="4694235" cy="234711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5940882" y="9843691"/>
            <a:ext cx="4694235" cy="234711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090062" y="5254625"/>
            <a:ext cx="10386586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Agradecimentos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0062" y="6698624"/>
            <a:ext cx="9136891" cy="197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1040" indent="-405520" lvl="1">
              <a:lnSpc>
                <a:spcPts val="5259"/>
              </a:lnSpc>
              <a:buFont typeface="Arial"/>
              <a:buChar char="•"/>
            </a:pPr>
            <a:r>
              <a:rPr lang="en-US" sz="3756">
                <a:solidFill>
                  <a:srgbClr val="F70403"/>
                </a:solidFill>
                <a:latin typeface="Now"/>
              </a:rPr>
              <a:t>Colegas de classe</a:t>
            </a:r>
          </a:p>
          <a:p>
            <a:pPr marL="811040" indent="-405520" lvl="1">
              <a:lnSpc>
                <a:spcPts val="5259"/>
              </a:lnSpc>
              <a:buFont typeface="Arial"/>
              <a:buChar char="•"/>
            </a:pPr>
            <a:r>
              <a:rPr lang="en-US" sz="3756">
                <a:solidFill>
                  <a:srgbClr val="F70403"/>
                </a:solidFill>
                <a:latin typeface="Now"/>
              </a:rPr>
              <a:t>Monitores</a:t>
            </a:r>
          </a:p>
          <a:p>
            <a:pPr algn="l" marL="811040" indent="-405520" lvl="1">
              <a:lnSpc>
                <a:spcPts val="5259"/>
              </a:lnSpc>
              <a:buFont typeface="Arial"/>
              <a:buChar char="•"/>
            </a:pPr>
            <a:r>
              <a:rPr lang="en-US" sz="3756">
                <a:solidFill>
                  <a:srgbClr val="F70403"/>
                </a:solidFill>
                <a:latin typeface="Now"/>
              </a:rPr>
              <a:t>Professores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39849" y="-1360651"/>
            <a:ext cx="13008303" cy="1300830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012328" y="4613275"/>
            <a:ext cx="1026334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00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ow Bold"/>
              </a:rPr>
              <a:t>Muito obrigado!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8351" y="-1805098"/>
            <a:ext cx="4057770" cy="405777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7040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601990" y="8018506"/>
            <a:ext cx="4057770" cy="405777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70403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DAExKPwjDPw</dc:identifier>
  <dcterms:modified xsi:type="dcterms:W3CDTF">2011-08-01T06:04:30Z</dcterms:modified>
  <cp:revision>1</cp:revision>
  <dc:title>Vermelho Branco Simples Geométrico Círculos Apresentação com Tema Japonês</dc:title>
</cp:coreProperties>
</file>