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323" r:id="rId7"/>
    <p:sldId id="324" r:id="rId8"/>
    <p:sldId id="325" r:id="rId9"/>
    <p:sldId id="282" r:id="rId10"/>
  </p:sldIdLst>
  <p:sldSz cx="12192000" cy="6858000"/>
  <p:notesSz cx="13716000" cy="24384000"/>
  <p:defaultTextStyle>
    <a:defPPr rtl="0">
      <a:defRPr lang="pt-BR"/>
    </a:defPPr>
    <a:lvl1pPr marL="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66" d="100"/>
          <a:sy n="66" d="100"/>
        </p:scale>
        <p:origin x="66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413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9T19:47:46.46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DB32ED1-F310-4D41-8674-6BB1DBCD8C01}" type="datetimeyyyy">
              <a:rPr lang="pt-BR" smtClean="0"/>
              <a:t>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20BD0AB-C59E-4A46-83D3-F07787446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95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Imagem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Tex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pt-BR" sz="180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pt-BR" sz="1800"/>
            </a:lvl1pPr>
            <a:lvl2pPr>
              <a:defRPr lang="pt-BR" sz="18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Conteúd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7" name="Espaço Reservado para o Número do Slid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Elemento grá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m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pt-BR" sz="28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orma livre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15" name="Forma livre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m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 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Forma Liv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52" name="Espaço Reservado para Imagem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m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o Número do Slid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Imagem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o Número do Slid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5" name="Espaço Reservado para Conteúd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pt-B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pt-B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indent="-283464">
              <a:spcBef>
                <a:spcPts val="1000"/>
              </a:spcBef>
              <a:defRPr lang="pt-BR" sz="1800"/>
            </a:lvl2pPr>
            <a:lvl3pPr indent="-283464">
              <a:spcBef>
                <a:spcPts val="1000"/>
              </a:spcBef>
              <a:defRPr lang="pt-BR" sz="1800"/>
            </a:lvl3pPr>
            <a:lvl4pPr indent="-283464">
              <a:spcBef>
                <a:spcPts val="1000"/>
              </a:spcBef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orma livre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21" name="Forma livre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vre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m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4" name="Espaço Reservado para o Número do Slid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a Livre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1050858"/>
            <a:ext cx="5746140" cy="3831221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/>
              <a:t>Gustavo Moraes Almeida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Desenvolvimento de </a:t>
            </a:r>
            <a:br>
              <a:rPr lang="pt-BR" dirty="0"/>
            </a:br>
            <a:r>
              <a:rPr lang="pt-BR" dirty="0"/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84" y="1732547"/>
            <a:ext cx="4321743" cy="270469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rgbClr val="FF0000"/>
                </a:solidFill>
              </a:rPr>
              <a:t>Quando você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pensa que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nada pode te 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abalar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1026" name="Picture 2" descr="Melhores gatos da internet">
            <a:extLst>
              <a:ext uri="{FF2B5EF4-FFF2-40B4-BE49-F238E27FC236}">
                <a16:creationId xmlns:a16="http://schemas.microsoft.com/office/drawing/2014/main" id="{168014E2-903D-4F50-9E9D-AB00F0A134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31" y="192506"/>
            <a:ext cx="6208295" cy="620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Como sobreviver a um ataque zumbi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Pipoca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Bola de futebol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Taco de beisebol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E256000C-9E2C-4F5D-BDE4-B35D6CFBC1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Opala Diplomata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Corsa Wind 1999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Corcel II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Azera v6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Tuk</a:t>
            </a:r>
            <a:r>
              <a:rPr lang="pt-BR" dirty="0"/>
              <a:t> </a:t>
            </a:r>
            <a:r>
              <a:rPr lang="pt-BR" dirty="0" err="1"/>
              <a:t>tuk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99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075CE46-BD13-4299-90B4-A959FA7598B6}"/>
              </a:ext>
            </a:extLst>
          </p:cNvPr>
          <p:cNvSpPr/>
          <p:nvPr/>
        </p:nvSpPr>
        <p:spPr>
          <a:xfrm>
            <a:off x="837398" y="693019"/>
            <a:ext cx="3089709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7AE3A3B0-7CB9-4B9E-8907-384BD613ACA7}"/>
              </a:ext>
            </a:extLst>
          </p:cNvPr>
          <p:cNvSpPr/>
          <p:nvPr/>
        </p:nvSpPr>
        <p:spPr>
          <a:xfrm>
            <a:off x="5130265" y="539015"/>
            <a:ext cx="2310063" cy="14341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084A8597-4AF4-4006-9311-0FEDBF15893E}"/>
              </a:ext>
            </a:extLst>
          </p:cNvPr>
          <p:cNvSpPr/>
          <p:nvPr/>
        </p:nvSpPr>
        <p:spPr>
          <a:xfrm>
            <a:off x="1280160" y="3051208"/>
            <a:ext cx="1703672" cy="16362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Decisão 7">
            <a:extLst>
              <a:ext uri="{FF2B5EF4-FFF2-40B4-BE49-F238E27FC236}">
                <a16:creationId xmlns:a16="http://schemas.microsoft.com/office/drawing/2014/main" id="{CE9398C4-F18E-4CE1-912C-9DEA1058AEDF}"/>
              </a:ext>
            </a:extLst>
          </p:cNvPr>
          <p:cNvSpPr/>
          <p:nvPr/>
        </p:nvSpPr>
        <p:spPr>
          <a:xfrm>
            <a:off x="4825465" y="3599849"/>
            <a:ext cx="2541069" cy="895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74D5716-4CE2-4F74-9E75-34BEE0B28A63}"/>
              </a:ext>
            </a:extLst>
          </p:cNvPr>
          <p:cNvSpPr/>
          <p:nvPr/>
        </p:nvSpPr>
        <p:spPr>
          <a:xfrm>
            <a:off x="9018872" y="3599849"/>
            <a:ext cx="2531444" cy="895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51FEA01-7766-4D03-8D27-7E8322A63D9F}"/>
              </a:ext>
            </a:extLst>
          </p:cNvPr>
          <p:cNvSpPr txBox="1"/>
          <p:nvPr/>
        </p:nvSpPr>
        <p:spPr>
          <a:xfrm>
            <a:off x="8653112" y="1087655"/>
            <a:ext cx="28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Formas </a:t>
            </a:r>
            <a:r>
              <a:rPr lang="pt-BR" dirty="0" err="1"/>
              <a:t>gêometricas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9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BA1AE884-0E41-4309-A573-11EE0AC246D3}"/>
              </a:ext>
            </a:extLst>
          </p:cNvPr>
          <p:cNvSpPr/>
          <p:nvPr/>
        </p:nvSpPr>
        <p:spPr>
          <a:xfrm>
            <a:off x="4071487" y="221382"/>
            <a:ext cx="2415941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Decisão 2">
            <a:extLst>
              <a:ext uri="{FF2B5EF4-FFF2-40B4-BE49-F238E27FC236}">
                <a16:creationId xmlns:a16="http://schemas.microsoft.com/office/drawing/2014/main" id="{78F57FAD-147D-417D-B834-83E220281004}"/>
              </a:ext>
            </a:extLst>
          </p:cNvPr>
          <p:cNvSpPr/>
          <p:nvPr/>
        </p:nvSpPr>
        <p:spPr>
          <a:xfrm>
            <a:off x="4288055" y="3164305"/>
            <a:ext cx="1838426" cy="12609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Entrada Manual 3">
            <a:extLst>
              <a:ext uri="{FF2B5EF4-FFF2-40B4-BE49-F238E27FC236}">
                <a16:creationId xmlns:a16="http://schemas.microsoft.com/office/drawing/2014/main" id="{C79868D4-5DF5-425B-B135-5299845CAD30}"/>
              </a:ext>
            </a:extLst>
          </p:cNvPr>
          <p:cNvSpPr/>
          <p:nvPr/>
        </p:nvSpPr>
        <p:spPr>
          <a:xfrm>
            <a:off x="4288055" y="1513572"/>
            <a:ext cx="1982804" cy="1029903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Terminação 9">
            <a:extLst>
              <a:ext uri="{FF2B5EF4-FFF2-40B4-BE49-F238E27FC236}">
                <a16:creationId xmlns:a16="http://schemas.microsoft.com/office/drawing/2014/main" id="{53657F9B-4AAB-4ACD-B7A8-764F104C53C2}"/>
              </a:ext>
            </a:extLst>
          </p:cNvPr>
          <p:cNvSpPr/>
          <p:nvPr/>
        </p:nvSpPr>
        <p:spPr>
          <a:xfrm>
            <a:off x="4071487" y="5958038"/>
            <a:ext cx="2781700" cy="6785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DD776938-E69C-4B15-83A7-B08D4D60030D}"/>
              </a:ext>
            </a:extLst>
          </p:cNvPr>
          <p:cNvSpPr/>
          <p:nvPr/>
        </p:nvSpPr>
        <p:spPr>
          <a:xfrm>
            <a:off x="4680284" y="4642986"/>
            <a:ext cx="1198345" cy="10972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F0BDE7-916A-4F37-A892-AB816F36D03D}"/>
              </a:ext>
            </a:extLst>
          </p:cNvPr>
          <p:cNvSpPr txBox="1"/>
          <p:nvPr/>
        </p:nvSpPr>
        <p:spPr>
          <a:xfrm>
            <a:off x="7700210" y="3429000"/>
            <a:ext cx="366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Fluxograma</a:t>
            </a:r>
          </a:p>
        </p:txBody>
      </p:sp>
    </p:spTree>
    <p:extLst>
      <p:ext uri="{BB962C8B-B14F-4D97-AF65-F5344CB8AC3E}">
        <p14:creationId xmlns:p14="http://schemas.microsoft.com/office/powerpoint/2010/main" val="1733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92" y="1530417"/>
            <a:ext cx="2464068" cy="7603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Fimmm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5200" y="457200"/>
            <a:ext cx="1066800" cy="47148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6</a:t>
            </a:fld>
            <a:endParaRPr lang="pt-BR" dirty="0"/>
          </a:p>
        </p:txBody>
      </p:sp>
      <p:pic>
        <p:nvPicPr>
          <p:cNvPr id="2050" name="Picture 2" descr="Scooby-Doo (personagem) – Wikipédia, a enciclopédia livre">
            <a:extLst>
              <a:ext uri="{FF2B5EF4-FFF2-40B4-BE49-F238E27FC236}">
                <a16:creationId xmlns:a16="http://schemas.microsoft.com/office/drawing/2014/main" id="{5B778081-8441-46C0-B7BC-EC79FCA07F64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" b="3926"/>
          <a:stretch>
            <a:fillRect/>
          </a:stretch>
        </p:blipFill>
        <p:spPr bwMode="auto">
          <a:xfrm>
            <a:off x="4863499" y="410780"/>
            <a:ext cx="4344695" cy="64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2_TF78438558_Win32" id="{A0A66991-B50D-4EFF-8B65-B5A110988411}" vid="{FC4C1A53-E1A3-4FF8-9D09-7590C6BEDD1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{08828FBF-ED11-4EB8-ABD6-E887F4862A15}tf78438558_win32</Template>
  <TotalTime>21</TotalTime>
  <Words>52</Words>
  <Application>Microsoft Office PowerPoint</Application>
  <PresentationFormat>Widescreen</PresentationFormat>
  <Paragraphs>18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Personalizado</vt:lpstr>
      <vt:lpstr>Gustavo Moraes Almeida  Desenvolvimento de  sistemas</vt:lpstr>
      <vt:lpstr>Quando você pensa que  nada pode te  abalar</vt:lpstr>
      <vt:lpstr>Como sobreviver a um ataque zumbi</vt:lpstr>
      <vt:lpstr>Apresentação do PowerPoint</vt:lpstr>
      <vt:lpstr>Apresentação do PowerPoint</vt:lpstr>
      <vt:lpstr>Fimmm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Gustavo Moraes Almeida  Desenvolvimento de  sistemas</dc:title>
  <dc:subject/>
  <dc:creator>lenovo</dc:creator>
  <cp:lastModifiedBy>lenovo</cp:lastModifiedBy>
  <cp:revision>1</cp:revision>
  <dcterms:created xsi:type="dcterms:W3CDTF">2024-09-09T22:28:42Z</dcterms:created>
  <dcterms:modified xsi:type="dcterms:W3CDTF">2024-09-09T22:50:22Z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