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4C90-617F-4445-BFBC-2F4806426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1B2B9-CC9D-4700-9A14-30A2BA742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D9A6-1901-4B56-951E-0B1B630B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415A-777A-482C-9F7C-36A8091E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B018-5A7D-4025-8B84-B1F16080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4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5471-F6B9-4215-AFF9-B86E7D84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9AD99-8892-454D-93B8-E1C1F1D9E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40564-DD61-4EC3-BE45-17479468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FD3C4-2162-44DF-A198-F4777E99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17371-D11F-44AB-AECD-3FCC2368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3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5BE40-9E03-4B8B-94BB-E3F608D68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C5421-D6AF-45FB-9261-6268B2340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81301-51D5-41FA-968D-E625943B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82305-639E-4D21-8096-BC8CA312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36C5C-3A55-4D04-B81B-97771843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9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CBC5-96F4-4090-BEED-1ECAA26A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9D49-8409-411C-8CFF-70F15E21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67804-D07B-4012-8AE7-321791FC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FEF85-E481-4D1E-89F1-C0C3B8CB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1B352-9F4F-406B-82A6-9A5BFFF2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7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835C-DEBA-4E94-91C2-3D9AD0C0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B5EF-04A3-45AE-9E14-952AADB11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9E888-139B-44C3-929F-5F6AF6D0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4830-25A3-4028-9924-62D9B6D2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F1FE-6C30-4C71-84A2-16EBEC22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4300-49E4-4191-B843-43A5E4DF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482B8-B5FA-48EF-B00F-56F573E74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97222-DC4B-44C8-ACC5-717463C98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0FA81-5795-4A15-A4F9-5334BE82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8B82B-4509-4DAE-8240-A77D4CCD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8D158-27C5-4296-8181-726A8AA0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7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F3C9-A099-47B8-9708-797C4A6D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DDA4A-D9A7-4EC1-B885-635B812A5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E8C54-9542-47DC-A01F-13EB9D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3C6F6-5A7B-4BA5-A3AF-7E0A7405A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DD443-B3CC-4977-8B40-B74490D7A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E9B44-AF73-4C78-9FBF-453364DD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85E79-FF4F-4D1F-9E00-8EC2FC09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85D3A-E8E5-4F56-BDC5-68A86B92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9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FDAD-3266-4D20-9952-DAC61BC0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2DEDC-912A-4CE2-B8CD-D3FE066C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FD237-76EF-414B-8572-3F2DC2F5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A27A5-4F04-4319-84DF-8B35F1F4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7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60238-9FF7-4D14-9C0D-1FE91DD1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94D36-489F-4E0E-8E49-423A073D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A125F-686B-4579-BA24-B1FBAFAC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2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1FB9-5646-4038-B838-732F9F6F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14F8-A93B-40C8-A04A-2D0D945AA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4366B-588F-44F6-B437-0DE68B9A8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39FA2-BEEE-425A-A19B-0243F00D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51C7-6A38-48BD-B77B-44A414DB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3FE30-A72D-4263-95EB-2BDBE74F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0635-C678-4502-8B41-57D9AAA8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7B6E5-171C-4F85-AE29-64EA21F88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CC23D-6BA2-431C-9542-FFAE24C64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9DE2D-0747-454B-9525-6E933C38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92E50-CCC6-43B1-B34A-5851B474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FA61A-D988-4CD9-B0D7-7AF7DE8B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0EBDDA-60F2-4E10-8CF9-86FE7A84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2093C-92B8-4AF5-A379-6806EE6E9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22A8C-63BC-46CD-8190-F13BF88CF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65ECC-5738-4107-BE00-6E327E42C49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C620E-C8EC-4DCB-8A45-C3C6DC23A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51987-C809-463D-BFF5-C106CEFEA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16115-3304-407D-9F1A-3AB1C9EA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4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FB7A-DD89-403A-865B-B7A08F99A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</a:t>
            </a:r>
            <a:r>
              <a:rPr lang="pt-BR" dirty="0" err="1"/>
              <a:t>kickoff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813C2-1977-423E-B171-D7BEFCA1B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zika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kickoff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kickoff</dc:title>
  <dc:creator>Logon Aluno</dc:creator>
  <cp:lastModifiedBy>Logon Aluno</cp:lastModifiedBy>
  <cp:revision>1</cp:revision>
  <dcterms:created xsi:type="dcterms:W3CDTF">2024-03-26T14:11:06Z</dcterms:created>
  <dcterms:modified xsi:type="dcterms:W3CDTF">2024-03-26T14:11:23Z</dcterms:modified>
</cp:coreProperties>
</file>