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69" autoAdjust="0"/>
    <p:restoredTop sz="94660"/>
  </p:normalViewPr>
  <p:slideViewPr>
    <p:cSldViewPr snapToGrid="0">
      <p:cViewPr varScale="1">
        <p:scale>
          <a:sx n="89" d="100"/>
          <a:sy n="89" d="100"/>
        </p:scale>
        <p:origin x="4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A98C9-ADBE-0661-F321-02916E976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2088C1-2BBD-6551-855A-0194929CE8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EB7023-BC3A-7AAC-3CE5-5C92346FF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1A14B5-6F74-2337-464B-F98E57788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836F61-7A72-FE67-E5AD-2C1D2D8F2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3471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F79D7-D293-F1F9-2365-892AAFD21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6FEFD9A-335F-86F4-7489-6AAB318F0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B5C3CCA-324D-930A-7CB9-0A15D070E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F893D-60A9-BDDE-95A0-2D4E54E9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CBABF9-2B43-F814-D60C-17DB340E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56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18F2304-76ED-AC66-7482-BA0A6BD91B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D580643-AC78-6D0D-9C03-5C2B9CDCD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975F07-7E6A-8F31-2F5C-443072F11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A7728-0939-47CC-8C9B-074F6C6A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2FE97F-FFAB-1D3D-1EE7-9D7D1EB39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51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F6B332-280D-13F2-F2A3-ED631C0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FA1D27-89C2-EA94-685C-3638839CA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DA324-CBFB-0CC4-9858-F709FA0A3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961BFF1-B779-0AD7-CA2F-F04F785B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E3AC19-8710-2DA7-778F-02D63113F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2800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E292A-F68B-4A95-0F8F-2BE3525AE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756538F-5862-7701-53E8-856F94A567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1ACF13-B9F2-4162-A01A-6016B3C1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9CD8C1-C802-ADBD-D234-D4FEEB49C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0439F0-E91E-54B5-D7A0-1F5C5962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66180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1BED67-9D4F-8C30-4344-B17837282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31B089-8555-E96F-B82B-535196F4AE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0AE78C-EEFF-0FCD-AC9E-C2F057C988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C1125C-2CAF-064C-E487-731584202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BE7A94A-F005-7609-B0DF-A8C32AE11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A4625A-E1E4-16CE-C144-313DBC5C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0122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51B5B-8D76-1F23-9B1B-58C346716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D5A03A-3FA2-7197-BDC8-23A56DC34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41D6593-70AB-BAE6-E7B2-51864E933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A147506-1D55-571B-4748-E1C8A1C836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27546AB-8542-F5FA-6162-E2EDAC379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55358C5-04B5-65C2-E9F7-6E9BB4CF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794C50-EB99-33E3-5C55-E005B06F0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99FCC10F-1721-73E1-8218-9B1B7C8C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403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A0F99-761E-4AE0-D48A-3C383A64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C1DBC08-0497-0F1E-371B-1B1377D72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126A64-BC4D-2292-1737-5E6F84B0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4D85A99-9ABF-CEE7-7822-DC3ECAFB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336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531F400-0C7B-55E2-E47B-88E3488B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8FC1A42-F065-5E35-7A9E-231FCE912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47F8CE-7ACF-B211-F175-51369C042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222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1DCCF-801D-435D-D23A-E066C6CF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666022-1A83-3AE3-1D6D-E5567D83E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D546EDD-9C85-6A0B-E681-9E17AAD6D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94C1B7-883A-8642-B72B-D5343BB9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C2E844-5645-28DE-1D8F-41D23A0DC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0373A9-0430-D3A0-7021-C8CEAC221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527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F254E4-DE98-471C-22A8-725509638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1D2B37F-F4CB-49D0-1B58-8FC880BBD9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1F7F8AC-26D2-D540-1FC8-9B2A7D8B8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B6CAB2-E390-E016-9F22-4ABEDD2F5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C090A92-1C32-0FA6-47F9-13BFBE28A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C1A1C7-3F32-8C13-F252-DBEF208FD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3941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32544B4-74CC-EBD7-A99A-AD998C068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14F646F-7081-3CE1-3FEA-78E81B0155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BCDC07-209E-38B5-2B36-4E709DD04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07B49-FFA7-499A-9901-E293A50F1D3B}" type="datetimeFigureOut">
              <a:rPr lang="pt-BR" smtClean="0"/>
              <a:t>27/03/2023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4DDE42-3F56-00BA-8C98-700F93F172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DCDA1-779A-95D0-5937-1EBE47C55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76231-F263-469C-83A0-543E557FC65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99445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1F9C9C4-F8F3-7623-C667-165F9DC173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60" b="8570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7B3347-3509-07E5-6036-574B47A879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5200" dirty="0">
                <a:solidFill>
                  <a:srgbClr val="FFFFFF"/>
                </a:solidFill>
              </a:rPr>
              <a:t>Arduino:</a:t>
            </a:r>
            <a:br>
              <a:rPr lang="pt-BR" sz="5200" dirty="0">
                <a:solidFill>
                  <a:srgbClr val="FFFFFF"/>
                </a:solidFill>
              </a:rPr>
            </a:br>
            <a:r>
              <a:rPr lang="pt-BR" sz="5200" dirty="0">
                <a:solidFill>
                  <a:srgbClr val="FFFFFF"/>
                </a:solidFill>
              </a:rPr>
              <a:t>O que é, sua utilidade e sua história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4C3DCE-97D6-E7D0-B0FD-895565B76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Nome: Gustavo Macedo Silva</a:t>
            </a:r>
          </a:p>
          <a:p>
            <a:r>
              <a:rPr lang="pt-BR" sz="2200" dirty="0">
                <a:solidFill>
                  <a:srgbClr val="FFFFFF"/>
                </a:solidFill>
              </a:rPr>
              <a:t>Faculdade: Inatel</a:t>
            </a:r>
          </a:p>
          <a:p>
            <a:r>
              <a:rPr lang="pt-BR" sz="2200" dirty="0">
                <a:solidFill>
                  <a:srgbClr val="FFFFFF"/>
                </a:solidFill>
              </a:rPr>
              <a:t>Período: 3º Engenharia de Software</a:t>
            </a:r>
          </a:p>
        </p:txBody>
      </p:sp>
    </p:spTree>
    <p:extLst>
      <p:ext uri="{BB962C8B-B14F-4D97-AF65-F5344CB8AC3E}">
        <p14:creationId xmlns:p14="http://schemas.microsoft.com/office/powerpoint/2010/main" val="709417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6CA8D9C-4A06-296C-E22C-0991D149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Introdução: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0ADC3EA-8989-FE8B-5A57-E57913447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Primeiramente vamos aprender o que é um Arduino.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Arduino é uma plataforma de desenvolvimentos de projetos eletrônicos com código aberto.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 Plataforma se comunica com o ambiente atráves de um Software e um Hardware que pode ser ligado a um computador ou uma rede de recebimento e envio de dados.</a:t>
            </a:r>
          </a:p>
        </p:txBody>
      </p:sp>
      <p:pic>
        <p:nvPicPr>
          <p:cNvPr id="3" name="Espaço Reservado para Imagem 2" descr="Desenho de tanque de guerra de brinquedo">
            <a:extLst>
              <a:ext uri="{FF2B5EF4-FFF2-40B4-BE49-F238E27FC236}">
                <a16:creationId xmlns:a16="http://schemas.microsoft.com/office/drawing/2014/main" id="{91FDF1BF-19F3-C16D-FA3D-9D8651175F1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09125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Espaço Reservado para Imagem 13" descr="Homem de barba e bigode&#10;&#10;Descrição gerada automaticamente">
            <a:extLst>
              <a:ext uri="{FF2B5EF4-FFF2-40B4-BE49-F238E27FC236}">
                <a16:creationId xmlns:a16="http://schemas.microsoft.com/office/drawing/2014/main" id="{4FE39EAC-A60E-7CF0-87CA-1B4B6D227FA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39" b="1453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D7A035FF-87B7-AC6E-26A8-2373FE810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História: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5F114689-D977-645A-8CC9-13C35A8146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31610" y="2434201"/>
            <a:ext cx="3822189" cy="374276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O Arduino foi criado na Itália em 2005, por 5 pesquisadores: David Cuartielles, Tom Igoe, Gianluca Martino, David Mellis e Massimo Banzi.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Massimo procurava um jeito de ensinar seus alunos as noções básicas sobre eletrônica e programação, porém não consegui encontrar placas com preço acessível e esquemas simples.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Daí veio a ideia de um projeto de criar uma ferramenta adaptável e barata para ser usado como base para seus projetos educacionais.</a:t>
            </a:r>
          </a:p>
        </p:txBody>
      </p:sp>
    </p:spTree>
    <p:extLst>
      <p:ext uri="{BB962C8B-B14F-4D97-AF65-F5344CB8AC3E}">
        <p14:creationId xmlns:p14="http://schemas.microsoft.com/office/powerpoint/2010/main" val="312774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CBD9A-2654-79E5-1D1D-1CA3AE281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Arduino: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AEEF03-1715-C006-405E-9E30BA3FA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Por ser uma plataforma com código aberto, o Arduino possui vários modelos, com preços e aplicações diferentes.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Alguns exemplos são o Arduino Uno, Arduino Mega 2560, Arduino Leonardo, Arduino Due, Arduino Mega ADK, Arduino Nano, Arduino Pro Mini, entre outras versões.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O Arduino Uno é um dos mais populares modelos, foi o primeiro a ter entrada USB, falaremos mais sobre no próximo slide.</a:t>
            </a:r>
          </a:p>
        </p:txBody>
      </p:sp>
      <p:pic>
        <p:nvPicPr>
          <p:cNvPr id="6" name="Espaço Reservado para Imagem 5" descr="Tela de celular com publicação numa rede social&#10;&#10;Descrição gerada automaticamente com confiança média">
            <a:extLst>
              <a:ext uri="{FF2B5EF4-FFF2-40B4-BE49-F238E27FC236}">
                <a16:creationId xmlns:a16="http://schemas.microsoft.com/office/drawing/2014/main" id="{D40AF6CC-FCF4-5B51-DCF7-730BA791314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31" r="6731"/>
          <a:stretch>
            <a:fillRect/>
          </a:stretch>
        </p:blipFill>
        <p:spPr>
          <a:xfrm>
            <a:off x="5933872" y="1276335"/>
            <a:ext cx="5605856" cy="4305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1E62495-60EE-51D6-3F9F-E05B36413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dirty="0"/>
              <a:t>Arduino Uno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9770E2-6458-2E47-7605-9A046C8F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1479" y="2688336"/>
            <a:ext cx="4498848" cy="358444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Como dito anteriormente, </a:t>
            </a:r>
            <a:r>
              <a:rPr lang="en-US" sz="1700" dirty="0" err="1"/>
              <a:t>essa</a:t>
            </a:r>
            <a:r>
              <a:rPr lang="en-US" sz="1700" dirty="0"/>
              <a:t> versão do Arduino é uma das mais usadas.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Ele é muito utilizado para projetos que precisam de um número de portas menor, e possui grande compatibilidade com shields existentes no mercado.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Shields são placas que podem ser acopladas no Arduino para ampliar suas capacidades e/ou adicionar funcionalidades (muitos podem ser empilhados, criando módulos de hardware com funções diferentes).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Possui conector para programação e um botão de reset para reiniciar a placa.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dirty="0"/>
              <a:t>Existe uma atualização desse modelo chamada de Arduino Uno WiFi, que traz conectividade wireless (sem fio).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pic>
        <p:nvPicPr>
          <p:cNvPr id="9" name="Espaço Reservado para Imagem 8" descr="Circuito eletrônico com números">
            <a:extLst>
              <a:ext uri="{FF2B5EF4-FFF2-40B4-BE49-F238E27FC236}">
                <a16:creationId xmlns:a16="http://schemas.microsoft.com/office/drawing/2014/main" id="{4A520320-82E2-4A9C-7520-90639E3DC61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r="6199"/>
          <a:stretch/>
        </p:blipFill>
        <p:spPr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898402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ítulo 8">
            <a:extLst>
              <a:ext uri="{FF2B5EF4-FFF2-40B4-BE49-F238E27FC236}">
                <a16:creationId xmlns:a16="http://schemas.microsoft.com/office/drawing/2014/main" id="{950A9C46-6E83-0F7F-1D9C-3E69034A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Arduino IDE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21E8EC22-8145-BA52-DD7C-6ADF5B0778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200" dirty="0"/>
              <a:t>Arduino Integrated Developmente Environment é um aplicativo usado para escrever programas e algoritmos e fazer uploads em placas compatíveis com Arduino.</a:t>
            </a:r>
          </a:p>
        </p:txBody>
      </p:sp>
      <p:pic>
        <p:nvPicPr>
          <p:cNvPr id="13" name="Espaço Reservado para Imagem 12" descr="Interface gráfica do usuário, Texto, Aplicativo, Email">
            <a:extLst>
              <a:ext uri="{FF2B5EF4-FFF2-40B4-BE49-F238E27FC236}">
                <a16:creationId xmlns:a16="http://schemas.microsoft.com/office/drawing/2014/main" id="{F217E950-3F13-F7AE-404C-892E5A4ABAB4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" t="243" r="51" b="16574"/>
          <a:stretch/>
        </p:blipFill>
        <p:spPr>
          <a:xfrm>
            <a:off x="4654296" y="867591"/>
            <a:ext cx="6903720" cy="5122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94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8D7AB3-4886-214E-B0AD-A769E9DCE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4" y="2074363"/>
            <a:ext cx="2752354" cy="2709275"/>
          </a:xfrm>
          <a:prstGeom prst="rect">
            <a:avLst/>
          </a:prstGeom>
          <a:solidFill>
            <a:schemeClr val="bg1"/>
          </a:solidFill>
          <a:ln w="174625" cmpd="thinThick"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b="1" kern="120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+mj-lt"/>
                <a:ea typeface="+mj-ea"/>
                <a:cs typeface="+mj-cs"/>
              </a:rPr>
              <a:t>Isso é tudo!</a:t>
            </a:r>
          </a:p>
        </p:txBody>
      </p:sp>
      <p:pic>
        <p:nvPicPr>
          <p:cNvPr id="5" name="Espaço Reservado para Conteúdo 4" descr="Tela de computador com texto preto sobre fundo branco&#10;&#10;Descrição gerada automaticamente com confiança média">
            <a:extLst>
              <a:ext uri="{FF2B5EF4-FFF2-40B4-BE49-F238E27FC236}">
                <a16:creationId xmlns:a16="http://schemas.microsoft.com/office/drawing/2014/main" id="{3132EDE9-F3FE-5D9F-5AA7-AFECD02FF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5706" y="1474041"/>
            <a:ext cx="5473885" cy="390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67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Copo de Leite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426</TotalTime>
  <Words>378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Arduino: O que é, sua utilidade e sua história</vt:lpstr>
      <vt:lpstr>Introdução:</vt:lpstr>
      <vt:lpstr>História:</vt:lpstr>
      <vt:lpstr>Tipos de Arduino:</vt:lpstr>
      <vt:lpstr>Arduino Uno</vt:lpstr>
      <vt:lpstr>Arduino IDE</vt:lpstr>
      <vt:lpstr>Isso é tudo!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Arduino: O que é, sua utilidade e sua história</dc:title>
  <dc:creator>Gustavo Dabol6</dc:creator>
  <cp:lastModifiedBy>Kyoken 0</cp:lastModifiedBy>
  <cp:revision>10</cp:revision>
  <dcterms:created xsi:type="dcterms:W3CDTF">2023-03-27T02:15:47Z</dcterms:created>
  <dcterms:modified xsi:type="dcterms:W3CDTF">2023-03-27T17:23:04Z</dcterms:modified>
</cp:coreProperties>
</file>