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2D65A-6AD8-422B-A2F1-DD9878AC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11A2A-CE4D-4E5E-8BD8-17A8F123D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CC529-1DB0-4120-AA05-E3A9A9ED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FF79C-4A8C-4C3F-B606-712806E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9CCDD-64EE-4D99-9631-FC8F107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74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D05A-8DB6-4E0A-8798-E69CF264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7B46AC-0860-4B7D-A90D-A43FF114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86D14-BCBD-40AC-8CB8-E4E3E262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1653E-9E08-4FA8-AB2E-BEF69416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977B0-35F8-4B8E-B43E-3F45D7A8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9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3050E-4C87-47C2-92AD-B18F6E828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A24E1-01A8-4253-808D-B6D4B4372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5DCB6-5412-4ECD-AC3D-CEC7D4F3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B134B-4D16-488B-A376-AA8B10FF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6E693-231F-4D18-99C8-199B4BF1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6C0E2-75AC-4F19-A594-6EBEB0C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8E2AA-FF4A-45C0-BA63-20B2A7E5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12209-82A8-4413-B940-9C535CE1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C647B-3FE1-44E9-8177-BA74D278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B911B-992A-4EAE-901A-B372E4E5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6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DE948-6541-4B02-A3EE-B96BE796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A81930-FC3B-4FE3-B72E-4F371163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990B7-D66F-4668-B05C-AAD9DEF6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0F372-1F0C-4694-80F8-986FF33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AD802-A880-443A-938F-A299BE11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4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F0A13-C6DD-4C18-B387-C76DFDD5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E7139-6417-4B3A-826E-844A977C6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54E6C5-D968-43C7-8C8D-8FDDCC79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552BD-1782-4D32-BE8F-90C44DBF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70AFB4-BB78-4EF8-9FDF-DFE51748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0F9B65-71B4-43F0-8841-E26BEFB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BBB7E-063C-4B3B-8F1F-85C1292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B0F60-BDCF-4388-AF70-07668C531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B005A-7B5A-426F-8830-FD815379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2BF2CB-38D4-44D7-A556-937962322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EC1CAD-0A70-4F67-89C6-6F02491F7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1DE32B-1AE7-4B1B-BABC-D94096B4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2E67D2-9312-4511-B70D-1CC6CD67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486710-404D-4B65-8861-81021E61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1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4372A-6743-4132-9D64-1AD3C2FE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873AEC-1736-4C56-BAF0-5307E854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DE6C53-0C66-4FA2-941C-A97F3541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220CB1-B131-478A-A178-DB63946E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2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724647-CC48-4075-AF98-7D43CD1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DA75D-F792-4BD4-B7C3-A96D2737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480BC6-CF0B-4E89-9619-1BCA36DE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CDD1-F528-4CAC-9624-E018FA6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3EB8B-EE2D-49F5-8571-8AECE405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235A61-4367-4591-B932-7AE4801C4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A4DCB-172D-4B0A-B159-0F79B65A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E9131B-6B54-4250-A93B-CCA876A0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5EBC3-6A6B-43AC-A18E-AF072B82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1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8F36-9824-46FC-B3AB-C96F91A3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0DE77A-C8F4-4647-A68C-12BB8F36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0A3A6-74F5-4E5D-B05E-C89344893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460BB9-B087-4A38-8002-1EBA670F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40933-CC93-4DCF-AF7A-92C6C70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65249C-CB9F-4897-968A-6A4CAF6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2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DCD95A-AFA6-4B83-B33E-CFBF561C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F3048B-80F4-4A56-B28F-5062E065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CC64A-39DF-4701-A7D6-060652FB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67C6-1D97-4125-BDF0-B33C18AFF0C3}" type="datetimeFigureOut">
              <a:rPr lang="pt-BR" smtClean="0"/>
              <a:t>02/07/2025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03627-F82F-4924-8A72-2212F0B88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D54BB-0938-4A09-955A-A8855E567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3" y="477838"/>
            <a:ext cx="5960533" cy="1011237"/>
          </a:xfrm>
        </p:spPr>
        <p:txBody>
          <a:bodyPr/>
          <a:lstStyle/>
          <a:p>
            <a:r>
              <a:rPr lang="pt-BR" dirty="0"/>
              <a:t>IA Genética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6C558-0704-407A-A390-3D9DF242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4285"/>
            <a:ext cx="9144000" cy="4072466"/>
          </a:xfrm>
        </p:spPr>
        <p:txBody>
          <a:bodyPr>
            <a:normAutofit/>
          </a:bodyPr>
          <a:lstStyle/>
          <a:p>
            <a:r>
              <a:rPr lang="pt-BR" sz="3500" dirty="0"/>
              <a:t>Desenvolver um jogo baseado no Space </a:t>
            </a:r>
            <a:r>
              <a:rPr lang="pt-BR" sz="3500" dirty="0" err="1"/>
              <a:t>Invaders</a:t>
            </a:r>
            <a:r>
              <a:rPr lang="pt-BR" sz="3500" dirty="0"/>
              <a:t>.</a:t>
            </a:r>
            <a:br>
              <a:rPr lang="pt-BR" sz="3500" dirty="0"/>
            </a:br>
            <a:br>
              <a:rPr lang="pt-BR" sz="3500" dirty="0"/>
            </a:br>
            <a:r>
              <a:rPr lang="pt-BR" sz="3500" dirty="0"/>
              <a:t>Comparação entre cenários: 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79DE0A8-A845-4471-A54D-65D245C6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0946"/>
              </p:ext>
            </p:extLst>
          </p:nvPr>
        </p:nvGraphicFramePr>
        <p:xfrm>
          <a:off x="2253674" y="3920518"/>
          <a:ext cx="74722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739">
                  <a:extLst>
                    <a:ext uri="{9D8B030D-6E8A-4147-A177-3AD203B41FA5}">
                      <a16:colId xmlns:a16="http://schemas.microsoft.com/office/drawing/2014/main" val="4108441670"/>
                    </a:ext>
                  </a:extLst>
                </a:gridCol>
                <a:gridCol w="2490739">
                  <a:extLst>
                    <a:ext uri="{9D8B030D-6E8A-4147-A177-3AD203B41FA5}">
                      <a16:colId xmlns:a16="http://schemas.microsoft.com/office/drawing/2014/main" val="2806447584"/>
                    </a:ext>
                  </a:extLst>
                </a:gridCol>
                <a:gridCol w="2490739">
                  <a:extLst>
                    <a:ext uri="{9D8B030D-6E8A-4147-A177-3AD203B41FA5}">
                      <a16:colId xmlns:a16="http://schemas.microsoft.com/office/drawing/2014/main" val="853400757"/>
                    </a:ext>
                  </a:extLst>
                </a:gridCol>
              </a:tblGrid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Invasores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5905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Lineares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9866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Aleatórios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Aleatório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1558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Com Logica de Desvio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8824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Genéticos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Genético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73474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9D6DE1CB-751E-4740-8BFE-97C532383912}"/>
              </a:ext>
            </a:extLst>
          </p:cNvPr>
          <p:cNvSpPr/>
          <p:nvPr/>
        </p:nvSpPr>
        <p:spPr>
          <a:xfrm>
            <a:off x="5420245" y="4050088"/>
            <a:ext cx="135150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991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EDF04A-74F4-4CA6-9BD8-1D7638F1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6" y="1788935"/>
            <a:ext cx="5915556" cy="40946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003B7E-5F5B-432A-A74D-8D2D2430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67" y="744167"/>
            <a:ext cx="952633" cy="7525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E71DA4-24E1-4E6A-BF3A-DA3C3C393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45" y="3493950"/>
            <a:ext cx="1076475" cy="9431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8285018" y="889624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8354292" y="3734670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06019F-B32F-47E1-BAF5-8DAAEEE26D24}"/>
              </a:ext>
            </a:extLst>
          </p:cNvPr>
          <p:cNvSpPr txBox="1"/>
          <p:nvPr/>
        </p:nvSpPr>
        <p:spPr>
          <a:xfrm>
            <a:off x="8285018" y="1465866"/>
            <a:ext cx="322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Descer até o nível do jogador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1BF7F6-EBBA-4AB5-A1C1-A8E0FEE0A842}"/>
              </a:ext>
            </a:extLst>
          </p:cNvPr>
          <p:cNvSpPr txBox="1"/>
          <p:nvPr/>
        </p:nvSpPr>
        <p:spPr>
          <a:xfrm>
            <a:off x="8354292" y="4351773"/>
            <a:ext cx="364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Matar o maior número de inimigos</a:t>
            </a:r>
          </a:p>
        </p:txBody>
      </p:sp>
    </p:spTree>
    <p:extLst>
      <p:ext uri="{BB962C8B-B14F-4D97-AF65-F5344CB8AC3E}">
        <p14:creationId xmlns:p14="http://schemas.microsoft.com/office/powerpoint/2010/main" val="39072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7941265" y="452789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5488892" y="3772922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517516-FA90-485F-93D6-BF1DAD3CA854}"/>
              </a:ext>
            </a:extLst>
          </p:cNvPr>
          <p:cNvSpPr txBox="1"/>
          <p:nvPr/>
        </p:nvSpPr>
        <p:spPr>
          <a:xfrm>
            <a:off x="5488892" y="4409209"/>
            <a:ext cx="450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Movimentos Laterais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Tiro por vez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do Tiro com movimentos laterais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61585B-8493-4B0C-8689-05E929684D98}"/>
              </a:ext>
            </a:extLst>
          </p:cNvPr>
          <p:cNvSpPr txBox="1"/>
          <p:nvPr/>
        </p:nvSpPr>
        <p:spPr>
          <a:xfrm>
            <a:off x="7941265" y="1215603"/>
            <a:ext cx="4504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 opções de movimento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BC02F46-02B7-4CE5-BA70-6DA8D4C572EE}"/>
              </a:ext>
            </a:extLst>
          </p:cNvPr>
          <p:cNvGrpSpPr/>
          <p:nvPr/>
        </p:nvGrpSpPr>
        <p:grpSpPr>
          <a:xfrm>
            <a:off x="599486" y="3505077"/>
            <a:ext cx="4305901" cy="2953162"/>
            <a:chOff x="599486" y="3505077"/>
            <a:chExt cx="4305901" cy="295316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18B85E8-75CB-4972-854C-8661D757A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988EBD86-7F5F-4A31-A256-F807D58A5FC1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73482D80-6A2D-49D4-830D-B90737C55034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D4ED41B4-869E-4E9B-BF17-5862F34F29FB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E336AD46-147F-4385-96D1-0E74C0347F5F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4107246" y="481463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216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Inimigo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49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Lineares</a:t>
            </a:r>
          </a:p>
          <a:p>
            <a:r>
              <a:rPr lang="pt-BR" dirty="0"/>
              <a:t>Direita + descida até a extremidade</a:t>
            </a:r>
          </a:p>
          <a:p>
            <a:r>
              <a:rPr lang="pt-BR" dirty="0"/>
              <a:t>Inverte o lado à cada extremidade 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717501" y="3187718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194211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Genéticos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 Logica de Desvio</a:t>
            </a:r>
          </a:p>
          <a:p>
            <a:r>
              <a:rPr lang="pt-BR" dirty="0"/>
              <a:t>Vai descendo</a:t>
            </a:r>
          </a:p>
          <a:p>
            <a:r>
              <a:rPr lang="pt-BR" dirty="0"/>
              <a:t>Tenta desviar quando tiro aproxima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Aleatórios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</p:spTree>
    <p:extLst>
      <p:ext uri="{BB962C8B-B14F-4D97-AF65-F5344CB8AC3E}">
        <p14:creationId xmlns:p14="http://schemas.microsoft.com/office/powerpoint/2010/main" val="405584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379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</a:t>
            </a:r>
          </a:p>
          <a:p>
            <a:r>
              <a:rPr lang="pt-BR" dirty="0"/>
              <a:t>Inverte o lado à cada extremidade</a:t>
            </a:r>
          </a:p>
          <a:p>
            <a:r>
              <a:rPr lang="pt-BR" dirty="0"/>
              <a:t>Atira sempre que disponível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637556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Manual</a:t>
            </a:r>
          </a:p>
          <a:p>
            <a:r>
              <a:rPr lang="pt-BR" dirty="0"/>
              <a:t>Controlado por Humano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A91037F-49CE-4005-8558-13D2BF53372A}"/>
              </a:ext>
            </a:extLst>
          </p:cNvPr>
          <p:cNvGrpSpPr/>
          <p:nvPr/>
        </p:nvGrpSpPr>
        <p:grpSpPr>
          <a:xfrm>
            <a:off x="525595" y="2900645"/>
            <a:ext cx="4305901" cy="2953162"/>
            <a:chOff x="599486" y="3505077"/>
            <a:chExt cx="4305901" cy="2953162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A169D88-FACB-40AA-9129-7BE654A49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8717D373-13CA-44D0-BA7D-2835FF929F4D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3E6C4EE9-3D28-4A64-BD11-A4565B39A452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50905A4F-E05F-47D2-9144-A64D8DFAA68D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6ADB5983-E948-49B1-BC10-5C2E6952B307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145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2048932"/>
            <a:ext cx="104055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Escopo deste trabalho é entregar uma primeira versão contendo IA Genética Estática</a:t>
            </a:r>
          </a:p>
          <a:p>
            <a:endParaRPr lang="pt-BR" dirty="0"/>
          </a:p>
          <a:p>
            <a:r>
              <a:rPr lang="pt-BR" dirty="0"/>
              <a:t>Neste contexto vamos criar os inimigos com uma movimentação linear onde sempre iniciarão no mesmo local e realizarão sempre os mesmos movimentos (em cada movimento deverão descer 1 passo e se mover lateralmente 1 passo)</a:t>
            </a:r>
          </a:p>
          <a:p>
            <a:endParaRPr lang="pt-BR" dirty="0"/>
          </a:p>
          <a:p>
            <a:r>
              <a:rPr lang="pt-BR" dirty="0"/>
              <a:t>O Jogador será desenvolvido com IA Genética com o objetivo de percorrer o caminho mais curto, ou seja, matar todos os inimigos no menor tempo.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</a:t>
            </a:r>
            <a:r>
              <a:rPr lang="pt-BR" sz="2400" dirty="0"/>
              <a:t>(fora do escopo da entregas deste trabalho)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2048932"/>
            <a:ext cx="10405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jogo poderá ser evoluído até o nível de se treinar duas Inteligências Artificiais com NEAT (</a:t>
            </a:r>
            <a:r>
              <a:rPr lang="pt-BR" dirty="0" err="1"/>
              <a:t>NeuroEvolution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Augmenting</a:t>
            </a:r>
            <a:r>
              <a:rPr lang="pt-BR" dirty="0"/>
              <a:t> </a:t>
            </a:r>
            <a:r>
              <a:rPr lang="pt-BR" dirty="0" err="1"/>
              <a:t>Topologies</a:t>
            </a:r>
            <a:r>
              <a:rPr lang="pt-BR" dirty="0"/>
              <a:t>), onde tanto os inimigos quanto o jogador poderão visualizar seus oponentes e tomar decisões mais complexas, inclusive se baseando no movimento dos oponentes.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19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Preciso Responder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2048932"/>
            <a:ext cx="10405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1800" b="0" i="0" dirty="0">
                <a:solidFill>
                  <a:srgbClr val="000000"/>
                </a:solidFill>
                <a:effectLst/>
                <a:latin typeface="Aptos"/>
              </a:rPr>
              <a:t>O que você está otimizando? Qual é a variável que quer maximizar ou minimizar? (pode haver mais de uma)</a:t>
            </a:r>
          </a:p>
          <a:p>
            <a:pPr algn="l" fontAlgn="base"/>
            <a:r>
              <a:rPr lang="pt-BR" sz="1800" b="0" i="0" dirty="0">
                <a:solidFill>
                  <a:srgbClr val="000000"/>
                </a:solidFill>
                <a:effectLst/>
                <a:latin typeface="Aptos"/>
              </a:rPr>
              <a:t>Qual é a representação da solução (genoma)?</a:t>
            </a:r>
          </a:p>
          <a:p>
            <a:pPr algn="l" fontAlgn="base"/>
            <a:r>
              <a:rPr lang="pt-BR" sz="1800" b="0" i="0" dirty="0">
                <a:solidFill>
                  <a:srgbClr val="000000"/>
                </a:solidFill>
                <a:effectLst/>
                <a:latin typeface="Aptos"/>
              </a:rPr>
              <a:t>Qual é a função de fitness?</a:t>
            </a:r>
          </a:p>
          <a:p>
            <a:pPr algn="l" fontAlgn="base"/>
            <a:r>
              <a:rPr lang="pt-BR" sz="1800" b="0" i="0" dirty="0">
                <a:solidFill>
                  <a:srgbClr val="000000"/>
                </a:solidFill>
                <a:effectLst/>
                <a:latin typeface="Aptos"/>
              </a:rPr>
              <a:t>Qual é o método de seleção?</a:t>
            </a:r>
          </a:p>
          <a:p>
            <a:pPr algn="l" fontAlgn="base"/>
            <a:r>
              <a:rPr lang="pt-BR" sz="1800" b="0" i="0" dirty="0">
                <a:solidFill>
                  <a:srgbClr val="000000"/>
                </a:solidFill>
                <a:effectLst/>
                <a:latin typeface="Aptos"/>
              </a:rPr>
              <a:t>Qual método de crossover você vai implementar?</a:t>
            </a:r>
          </a:p>
          <a:p>
            <a:pPr algn="l" fontAlgn="base"/>
            <a:r>
              <a:rPr lang="pt-BR" sz="1800" b="0" i="0" dirty="0">
                <a:solidFill>
                  <a:srgbClr val="000000"/>
                </a:solidFill>
                <a:effectLst/>
                <a:latin typeface="Aptos"/>
              </a:rPr>
              <a:t>Qual será o método de inicialização?</a:t>
            </a:r>
          </a:p>
          <a:p>
            <a:pPr algn="l" fontAlgn="base"/>
            <a:r>
              <a:rPr lang="pt-BR" sz="1800" b="0" i="0" dirty="0">
                <a:solidFill>
                  <a:srgbClr val="000000"/>
                </a:solidFill>
                <a:effectLst/>
                <a:latin typeface="Aptos"/>
              </a:rPr>
              <a:t>Qual o critério de parada?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432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Tema do Office</vt:lpstr>
      <vt:lpstr>IA Genética</vt:lpstr>
      <vt:lpstr>O Jogo</vt:lpstr>
      <vt:lpstr>Regras</vt:lpstr>
      <vt:lpstr>Inimigo</vt:lpstr>
      <vt:lpstr>Jogador</vt:lpstr>
      <vt:lpstr>Escopo</vt:lpstr>
      <vt:lpstr>Evolução (fora do escopo da entregas deste trabalho)</vt:lpstr>
      <vt:lpstr>Preciso Responder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Genética</dc:title>
  <dc:creator>User</dc:creator>
  <cp:lastModifiedBy>User</cp:lastModifiedBy>
  <cp:revision>15</cp:revision>
  <dcterms:created xsi:type="dcterms:W3CDTF">2025-06-06T17:13:05Z</dcterms:created>
  <dcterms:modified xsi:type="dcterms:W3CDTF">2025-07-02T18:18:58Z</dcterms:modified>
</cp:coreProperties>
</file>