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IA Genética aplicada ao Space Invaders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Apresentação do projeto de pós-graduação</a:t>
            </a:r>
          </a:p>
          <a:p>
            <a:r>
              <a:t>Desenvolvimento de agente jogador com IA genética</a:t>
            </a:r>
          </a:p>
          <a:p>
            <a:r>
              <a:t>Foco em evolução de estratégias para maximizar inimigos abatidos</a:t>
            </a:r>
          </a:p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800">
                <a:latin typeface="Calibri"/>
              </a:defRPr>
            </a:pPr>
            <a:r>
              <a:t>• IA Genética mostrou-se eficaz para treinar agente</a:t>
            </a:r>
            <a:br/>
            <a:r>
              <a:t>• Estratégias de inicialização e mutação melhoraram desempenho</a:t>
            </a:r>
            <a:br/>
            <a:r>
              <a:t>• Problemas de máximos locais requerem mutações estruturadas</a:t>
            </a:r>
            <a:br/>
            <a:r>
              <a:t>• Próximos passos incluem testes mais avançados e ajustes finos</a:t>
            </a:r>
            <a:b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Complexidade do Problema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800">
                <a:latin typeface="Calibri"/>
              </a:defRPr>
            </a:pPr>
            <a:r>
              <a:t>• Espaço de soluções: 4^700 possibilidades (4 ações por jogada, 700 jogadas)</a:t>
            </a:r>
            <a:br/>
            <a:r>
              <a:t>• Busca exaustiva inviável</a:t>
            </a:r>
            <a:br/>
            <a:r>
              <a:t>• IA Genética aplicada para guiar busca eficiente</a:t>
            </a:r>
            <a:b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Configuração Inicial dos Inimigos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800">
                <a:latin typeface="Calibri"/>
              </a:defRPr>
            </a:pPr>
            <a:r>
              <a:t>• INIMIGO_PARADO = False (inimigos em movimento)</a:t>
            </a:r>
            <a:br/>
            <a:r>
              <a:t>• Inimigos passam pelo centro da tela</a:t>
            </a:r>
            <a:br/>
            <a:r>
              <a:t>• Solução relativamente fácil para o agente</a:t>
            </a:r>
            <a:br/>
            <a:r>
              <a:t>• Menos necessidade de movimentação lateral</a:t>
            </a:r>
            <a:b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Desafio com Inimigos Estáticos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800">
                <a:latin typeface="Calibri"/>
              </a:defRPr>
            </a:pPr>
            <a:r>
              <a:t>• INIMIGO_PARADO = True (inimigos estáticos)</a:t>
            </a:r>
            <a:br/>
            <a:r>
              <a:t>• Agente preso em máximos locais</a:t>
            </a:r>
            <a:br/>
            <a:r>
              <a:t>• Ataca apenas um lado da tela</a:t>
            </a:r>
            <a:br/>
            <a:r>
              <a:t>• Dificuldade para explorar todo o campo</a:t>
            </a:r>
            <a:b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Estratégia de Inicialização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800">
                <a:latin typeface="Calibri"/>
              </a:defRPr>
            </a:pPr>
            <a:r>
              <a:t>• População inicial com blocos de movimentos laterais repetitivos</a:t>
            </a:r>
            <a:br/>
            <a:r>
              <a:t>• Blocos com tamanhos variados (30, 90, 150)</a:t>
            </a:r>
            <a:br/>
            <a:r>
              <a:t>• Ações aleatórias inseridas para diversidade</a:t>
            </a:r>
            <a:br/>
            <a:r>
              <a:t>• Melhora o desempenho e realismo</a:t>
            </a:r>
            <a:b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Mutação Estruturada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800">
                <a:latin typeface="Calibri"/>
              </a:defRPr>
            </a:pPr>
            <a:r>
              <a:t>• Mutação realizada em blocos de 20 movimentos laterais + 1 ação</a:t>
            </a:r>
            <a:br/>
            <a:r>
              <a:t>• Estimula estratégias coerentes</a:t>
            </a:r>
            <a:br/>
            <a:r>
              <a:t>• Ajuda o agente a sair de máximos locais</a:t>
            </a:r>
            <a:b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Função de Fitness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800">
                <a:latin typeface="Calibri"/>
              </a:defRPr>
            </a:pPr>
            <a:r>
              <a:t>• Combina três fatores:</a:t>
            </a:r>
            <a:br/>
            <a:r>
              <a:t>   - Inimigos abatidos (peso 0.6)</a:t>
            </a:r>
            <a:br/>
            <a:r>
              <a:t>   - Rapidez dos acertos (peso 0.3)</a:t>
            </a:r>
            <a:br/>
            <a:r>
              <a:t>   - Bônus para abater todos rapidamente (peso 0.5)</a:t>
            </a:r>
            <a:br/>
            <a:r>
              <a:t>• Fitness final é soma ponderada destes fatores</a:t>
            </a:r>
            <a:b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Métodos de Seleção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800">
                <a:latin typeface="Calibri"/>
              </a:defRPr>
            </a:pPr>
            <a:r>
              <a:t>• Testados vários métodos:</a:t>
            </a:r>
            <a:br/>
            <a:r>
              <a:t>   - Seleção por torneio (utilizada)</a:t>
            </a:r>
            <a:br/>
            <a:r>
              <a:t>   - Roleta</a:t>
            </a:r>
            <a:br/>
            <a:r>
              <a:t>   - Ranking</a:t>
            </a:r>
            <a:br/>
            <a:r>
              <a:t>   - Elitismo</a:t>
            </a:r>
            <a:br/>
            <a:r>
              <a:t>• Torneio mantém bom equilíbrio entre diversidade e pressão seletiva</a:t>
            </a:r>
            <a:b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Perguntas do Projeto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800">
                <a:latin typeface="Calibri"/>
              </a:defRPr>
            </a:pPr>
            <a:r>
              <a:t>• O que otimizar: Maximizar inimigos abatidos e rapidez</a:t>
            </a:r>
            <a:br/>
            <a:r>
              <a:t>• Variável: Função fitness combinada</a:t>
            </a:r>
            <a:br/>
            <a:r>
              <a:t>• Representação: Genes de ações (0=parar, 1=esq., 2=dir., 3=atirar)</a:t>
            </a:r>
            <a:br/>
            <a:r>
              <a:t>• Fitness: Abates, ordem e bônus</a:t>
            </a:r>
            <a:br/>
            <a:r>
              <a:t>• Seleção: Torneio e elitismo</a:t>
            </a:r>
            <a:br/>
            <a:r>
              <a:t>• Crossover: Ponto único</a:t>
            </a:r>
            <a:br/>
            <a:r>
              <a:t>• Inicialização: Blocos de movimentos repetitivos</a:t>
            </a:r>
            <a:br/>
            <a:r>
              <a:t>• Parada: Número máximo de gerações</a:t>
            </a:r>
            <a:b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