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58f57362b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58f57362b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58f57362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58f57362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58f57362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58f57362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58f57362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58f57362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58f57362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58f57362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58f57362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58f57362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58f57362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58f57362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58f57362b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58f57362b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370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a:t>GGL</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Gabriel Blomer</a:t>
            </a:r>
            <a:endParaRPr/>
          </a:p>
          <a:p>
            <a:pPr indent="0" lvl="0" marL="0" rtl="0" algn="ctr">
              <a:spcBef>
                <a:spcPts val="0"/>
              </a:spcBef>
              <a:spcAft>
                <a:spcPts val="0"/>
              </a:spcAft>
              <a:buNone/>
            </a:pPr>
            <a:r>
              <a:rPr lang="pt-BR"/>
              <a:t>Gustavo A. Mannrich</a:t>
            </a:r>
            <a:endParaRPr/>
          </a:p>
          <a:p>
            <a:pPr indent="0" lvl="0" marL="0" rtl="0" algn="ctr">
              <a:spcBef>
                <a:spcPts val="0"/>
              </a:spcBef>
              <a:spcAft>
                <a:spcPts val="0"/>
              </a:spcAft>
              <a:buNone/>
            </a:pPr>
            <a:r>
              <a:rPr lang="pt-BR"/>
              <a:t>Lucas Reinert</a:t>
            </a:r>
            <a:endParaRPr/>
          </a:p>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367475" y="285225"/>
            <a:ext cx="1905000" cy="1905000"/>
          </a:xfrm>
          <a:prstGeom prst="rect">
            <a:avLst/>
          </a:prstGeom>
          <a:noFill/>
          <a:ln>
            <a:noFill/>
          </a:ln>
        </p:spPr>
      </p:pic>
      <p:sp>
        <p:nvSpPr>
          <p:cNvPr id="57" name="Google Shape;57;p13"/>
          <p:cNvSpPr txBox="1"/>
          <p:nvPr/>
        </p:nvSpPr>
        <p:spPr>
          <a:xfrm>
            <a:off x="2686800" y="2412450"/>
            <a:ext cx="3770400" cy="50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1100">
                <a:solidFill>
                  <a:schemeClr val="dk1"/>
                </a:solidFill>
              </a:rPr>
              <a:t>Sistema de gerenciamento de conteúdo de estudantes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Caracterização da empresa (placa da empresa)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4" name="Google Shape;64;p14"/>
          <p:cNvPicPr preferRelativeResize="0"/>
          <p:nvPr/>
        </p:nvPicPr>
        <p:blipFill>
          <a:blip r:embed="rId3">
            <a:alphaModFix/>
          </a:blip>
          <a:stretch>
            <a:fillRect/>
          </a:stretch>
        </p:blipFill>
        <p:spPr>
          <a:xfrm>
            <a:off x="742950" y="1300163"/>
            <a:ext cx="7658100" cy="2543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Qual o problema que pretende resolver?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Atualmente, uma parcela dos alunos possuem dificuldades na hora de organizar os seus materiais de estudos ou lembrar datas importantes como dias de provas ou trabalhos. Já existem várias aplicações que permitem armazenar e organizar arquivos, assim como aplicações que permitem cadastrar lembretes, porém, aplicações que fazem ambos e são voltadas para o meio escolar são poucas.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Tamanho do mercado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Atualmente o mercado voltado para esse tipo de software abrange as funcionalidades parecidas com as do nosso sistema, como por exemplo: notificação por data-hora, upload de arquivos, calendário, etc. Temos como exemplo o Any.do que é utilizado para planejamento e o google drive para upload de arquivos.</a:t>
            </a:r>
            <a:endParaRPr/>
          </a:p>
          <a:p>
            <a:pPr indent="0" lvl="0" marL="0" rtl="0" algn="l">
              <a:spcBef>
                <a:spcPts val="1600"/>
              </a:spcBef>
              <a:spcAft>
                <a:spcPts val="1600"/>
              </a:spcAft>
              <a:buNone/>
            </a:pPr>
            <a:r>
              <a:rPr lang="pt-BR"/>
              <a:t>No entanto, os softwares encontrados não são diretamente ligados ao gerenciamento de conteúdo de estudantes, pois eles abrangem o mercado de maneira mais geral.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Qual é a sua solução?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2" name="Google Shape;82;p17"/>
          <p:cNvSpPr txBox="1"/>
          <p:nvPr>
            <p:ph idx="1" type="body"/>
          </p:nvPr>
        </p:nvSpPr>
        <p:spPr>
          <a:xfrm>
            <a:off x="311700" y="1152475"/>
            <a:ext cx="8520600" cy="34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Disponibilizar um sistema que permita organizar as matérias de um curso, armazenar arquivos, e cadastrar datas importantes em um calendário. Também será desenvolvida uma pequena aplicação mobile pelo qual será possível verificar as datas importantes cadastradas. Este aplicativo também enviará notificações para o usuário para lembrá-lo dos eventos que estão prestes a acontecer.</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Quais as tecnologias a serem utilizadas?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VueJS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pt-BR"/>
              <a:t>SpringBoot</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pt-BR"/>
              <a:t>Ionic</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pt-BR"/>
              <a:t>MySQL</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89" name="Google Shape;89;p18"/>
          <p:cNvPicPr preferRelativeResize="0"/>
          <p:nvPr/>
        </p:nvPicPr>
        <p:blipFill>
          <a:blip r:embed="rId3">
            <a:alphaModFix/>
          </a:blip>
          <a:stretch>
            <a:fillRect/>
          </a:stretch>
        </p:blipFill>
        <p:spPr>
          <a:xfrm>
            <a:off x="6804490" y="1152475"/>
            <a:ext cx="749175" cy="649275"/>
          </a:xfrm>
          <a:prstGeom prst="rect">
            <a:avLst/>
          </a:prstGeom>
          <a:noFill/>
          <a:ln>
            <a:noFill/>
          </a:ln>
        </p:spPr>
      </p:pic>
      <p:pic>
        <p:nvPicPr>
          <p:cNvPr id="90" name="Google Shape;90;p18"/>
          <p:cNvPicPr preferRelativeResize="0"/>
          <p:nvPr/>
        </p:nvPicPr>
        <p:blipFill>
          <a:blip r:embed="rId4">
            <a:alphaModFix/>
          </a:blip>
          <a:stretch>
            <a:fillRect/>
          </a:stretch>
        </p:blipFill>
        <p:spPr>
          <a:xfrm>
            <a:off x="4798897" y="2056950"/>
            <a:ext cx="1074800" cy="742600"/>
          </a:xfrm>
          <a:prstGeom prst="rect">
            <a:avLst/>
          </a:prstGeom>
          <a:noFill/>
          <a:ln>
            <a:noFill/>
          </a:ln>
        </p:spPr>
      </p:pic>
      <p:pic>
        <p:nvPicPr>
          <p:cNvPr id="91" name="Google Shape;91;p18"/>
          <p:cNvPicPr preferRelativeResize="0"/>
          <p:nvPr/>
        </p:nvPicPr>
        <p:blipFill>
          <a:blip r:embed="rId5">
            <a:alphaModFix/>
          </a:blip>
          <a:stretch>
            <a:fillRect/>
          </a:stretch>
        </p:blipFill>
        <p:spPr>
          <a:xfrm>
            <a:off x="4798898" y="4001875"/>
            <a:ext cx="1074798" cy="1074774"/>
          </a:xfrm>
          <a:prstGeom prst="rect">
            <a:avLst/>
          </a:prstGeom>
          <a:noFill/>
          <a:ln>
            <a:noFill/>
          </a:ln>
        </p:spPr>
      </p:pic>
      <p:pic>
        <p:nvPicPr>
          <p:cNvPr id="92" name="Google Shape;92;p18"/>
          <p:cNvPicPr preferRelativeResize="0"/>
          <p:nvPr/>
        </p:nvPicPr>
        <p:blipFill>
          <a:blip r:embed="rId6">
            <a:alphaModFix/>
          </a:blip>
          <a:stretch>
            <a:fillRect/>
          </a:stretch>
        </p:blipFill>
        <p:spPr>
          <a:xfrm>
            <a:off x="6657812" y="2997250"/>
            <a:ext cx="1042550" cy="1042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Quais as competências da equipe?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8" name="Google Shape;98;p19"/>
          <p:cNvSpPr txBox="1"/>
          <p:nvPr>
            <p:ph idx="1" type="body"/>
          </p:nvPr>
        </p:nvSpPr>
        <p:spPr>
          <a:xfrm>
            <a:off x="311700" y="1152475"/>
            <a:ext cx="8602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Gustavo Alexandre Mannrich</a:t>
            </a:r>
            <a:endParaRPr/>
          </a:p>
          <a:p>
            <a:pPr indent="0" lvl="0" marL="0" rtl="0" algn="l">
              <a:spcBef>
                <a:spcPts val="1600"/>
              </a:spcBef>
              <a:spcAft>
                <a:spcPts val="0"/>
              </a:spcAft>
              <a:buNone/>
            </a:pPr>
            <a:r>
              <a:rPr lang="pt-BR"/>
              <a:t>• Formação: superior incompleto em Bacharelado em Sistemas da Informação;</a:t>
            </a:r>
            <a:endParaRPr/>
          </a:p>
          <a:p>
            <a:pPr indent="0" lvl="0" marL="0" rtl="0" algn="l">
              <a:spcBef>
                <a:spcPts val="1600"/>
              </a:spcBef>
              <a:spcAft>
                <a:spcPts val="0"/>
              </a:spcAft>
              <a:buNone/>
            </a:pPr>
            <a:r>
              <a:rPr lang="pt-BR"/>
              <a:t>• Experiência: 3 anos de experiência com a linguagem de programação Delphi 7; Curso técnico de Informática.</a:t>
            </a:r>
            <a:endParaRPr/>
          </a:p>
          <a:p>
            <a:pPr indent="0" lvl="0" marL="0" rtl="0" algn="l">
              <a:spcBef>
                <a:spcPts val="1600"/>
              </a:spcBef>
              <a:spcAft>
                <a:spcPts val="0"/>
              </a:spcAft>
              <a:buNone/>
            </a:pPr>
            <a:r>
              <a:rPr lang="pt-BR"/>
              <a:t>• Conhecimentos: Java, Delphi, SQL, Python básico;</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Quais as competências da equipe?</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Lucas Reinert</a:t>
            </a:r>
            <a:endParaRPr/>
          </a:p>
          <a:p>
            <a:pPr indent="0" lvl="0" marL="0" rtl="0" algn="l">
              <a:spcBef>
                <a:spcPts val="1600"/>
              </a:spcBef>
              <a:spcAft>
                <a:spcPts val="0"/>
              </a:spcAft>
              <a:buNone/>
            </a:pPr>
            <a:r>
              <a:rPr lang="pt-BR"/>
              <a:t>• Formação: superior incompleto em Bacharelado em Sistemas da Informação;</a:t>
            </a:r>
            <a:endParaRPr/>
          </a:p>
          <a:p>
            <a:pPr indent="0" lvl="0" marL="0" rtl="0" algn="l">
              <a:spcBef>
                <a:spcPts val="1600"/>
              </a:spcBef>
              <a:spcAft>
                <a:spcPts val="0"/>
              </a:spcAft>
              <a:buNone/>
            </a:pPr>
            <a:r>
              <a:rPr lang="pt-BR"/>
              <a:t>• Experiência: 3 anos de experiência com a linguagem de programação Delphi 7; Curso técnico de Informática.</a:t>
            </a:r>
            <a:endParaRPr/>
          </a:p>
          <a:p>
            <a:pPr indent="0" lvl="0" marL="0" rtl="0" algn="l">
              <a:spcBef>
                <a:spcPts val="1600"/>
              </a:spcBef>
              <a:spcAft>
                <a:spcPts val="0"/>
              </a:spcAft>
              <a:buNone/>
            </a:pPr>
            <a:r>
              <a:rPr lang="pt-BR"/>
              <a:t>• Conhecimentos: Java, Delphi, SQL.</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Quais as competências da equipe?</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Gabriel Blomer</a:t>
            </a:r>
            <a:endParaRPr/>
          </a:p>
          <a:p>
            <a:pPr indent="0" lvl="0" marL="0" rtl="0" algn="l">
              <a:spcBef>
                <a:spcPts val="1600"/>
              </a:spcBef>
              <a:spcAft>
                <a:spcPts val="0"/>
              </a:spcAft>
              <a:buNone/>
            </a:pPr>
            <a:r>
              <a:rPr lang="pt-BR"/>
              <a:t>• Formação: superior incompleto em Bacharelado em Ciência da Computação;</a:t>
            </a:r>
            <a:endParaRPr/>
          </a:p>
          <a:p>
            <a:pPr indent="0" lvl="0" marL="0" rtl="0" algn="l">
              <a:spcBef>
                <a:spcPts val="1600"/>
              </a:spcBef>
              <a:spcAft>
                <a:spcPts val="0"/>
              </a:spcAft>
              <a:buNone/>
            </a:pPr>
            <a:r>
              <a:rPr lang="pt-BR"/>
              <a:t>• Experiência: apenas no curso.</a:t>
            </a:r>
            <a:endParaRPr/>
          </a:p>
          <a:p>
            <a:pPr indent="0" lvl="0" marL="0" rtl="0" algn="l">
              <a:spcBef>
                <a:spcPts val="1600"/>
              </a:spcBef>
              <a:spcAft>
                <a:spcPts val="1600"/>
              </a:spcAft>
              <a:buNone/>
            </a:pPr>
            <a:r>
              <a:rPr lang="pt-BR"/>
              <a:t>• Conhecimentos: Java, JavaScript, PL/SQL.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