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4FE7-0BD4-47C7-BCF5-9BFA0BAF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E8288C-63B5-4F8C-B2EA-4AEAE87C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4F901-AB8E-46DA-9B82-82CAD82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54B7E-2362-435D-AAB8-E4174F7B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5ACE2-2CBE-4663-BC97-ACE0E608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62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198C8-C9C7-493F-BAF5-67FF6B7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7A73FA-A58B-4A4F-B003-30EEC660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0E2D9-D31A-415B-BAEA-0C17F68C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B0AEB-F630-4094-B359-31B55BFF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FD264-7ACF-4C73-95BF-844EE05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7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426E82-8F5D-4561-9793-C35A1D7C4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93D355-6DBB-4038-A199-464D3BC31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50BC0-0B65-4E98-8502-4BC35FCC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1DD6B-7A13-45D3-AB72-0DBB4F71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9847F-F536-47F2-B4B1-4E9C7B68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932D-7026-4543-9915-CBBE5E64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BA4E3C-CEE1-471C-BB7A-6FE1CBDF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6A842-D340-4BA5-B315-494FE41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773A0-222A-40AD-886F-E9F755B5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4BFCF-7FB5-4400-8C2E-AD887ED3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5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A5FC8-7661-4F66-85C3-402456F4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AA859-F0C0-4DCD-92CA-9357301F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7521F-726D-4C1A-9ED4-D688154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DE7BA-EC4C-40B4-9A72-FAE3C215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3F961-69DF-45E9-8EDA-895D294F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67AD-3B01-4AC4-92AC-659F41B1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C95BC-4846-4D84-BC66-2AE496AD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34EB0-BD35-4860-A7C2-A44CFECF9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D1386B-BAF8-4D4C-AA21-AA13A48C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874839-39F7-45D5-93B5-4FA3F99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B0411B-9D96-47B4-B9D5-36A4E67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1AD89-9288-4579-AD33-99339069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853867-2113-447B-9662-0ADF1B94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67461-F12E-4BA4-AE2D-BB37A9BD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2D1AD5-5FCF-476C-9616-5A5BB41E8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AAB77B-CC80-4010-B4F1-33C9DD57D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E11F7B-D415-4C86-9EA2-435B09D6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724253-8448-4A2C-A075-AA124CB6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28EB52-6A80-4EE4-A2B4-38DEC789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2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4892C-C325-446E-A407-C2280F41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D778EC-FD9A-49FC-8A8A-F2E1F4EB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3B0BD-19D6-429B-8525-D5539352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192B06-029F-4CD4-BDF5-5E8010EE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96E970-0089-4B30-895B-F3CF8EF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06F4BF-45FB-49DB-9239-8071EF15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469A9F-46E7-492D-A6A2-D72A4809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58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EECD5-73F2-41DE-9DC9-286B4458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9856F-4C61-42A4-8ED6-DBE372D2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BB1B5E-98CD-420E-9415-E279C1175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DB2780-AF52-476D-B084-BAB4AE4D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62716-4DED-4271-8EF5-C749209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B6A533-FBC4-4106-B08D-81F46D46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08E1B-8B32-4AA6-BFB1-B5566A3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117AFA-433F-4F99-BF6A-06E7B59ED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C2429-F114-4E6C-8437-9C0D231E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67271-8C0E-447E-B376-2D54E3B2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AD69F-6C9A-479D-A18D-9EDA96CA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B7B8E-58C2-4DD7-94D6-88FE0CA3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B1CC03-5C1E-497C-AA51-C67F9108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8C352B-F00F-4C5F-9C88-E09EFAAE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F0A49-4E04-4CEE-A5B8-529A43304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3CAC-BDAC-48EE-80DD-61EE4EB4502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20A64-C185-49AD-8B6E-0EA57E16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C671D-0FDA-4F35-A627-AC5106065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1D73-C3BE-491E-9C82-553476FE5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4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727C-960A-46E8-AB9E-191F96E3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banco de dados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4B8FA-75E0-44B9-B379-4B4901AB0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4540"/>
          </a:xfrm>
        </p:spPr>
        <p:txBody>
          <a:bodyPr>
            <a:normAutofit/>
          </a:bodyPr>
          <a:lstStyle/>
          <a:p>
            <a:r>
              <a:rPr lang="pt-BR" sz="4000" dirty="0">
                <a:hlinkClick r:id="rId2"/>
              </a:rPr>
              <a:t>Sqliteonline.com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81276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8F78-89EF-4642-84CA-8B8221A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83F2A-E86A-48C9-989D-50E8FD58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4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8" b="12384"/>
          <a:stretch/>
        </p:blipFill>
        <p:spPr>
          <a:xfrm>
            <a:off x="188686" y="681037"/>
            <a:ext cx="11756571" cy="5211763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1230605" y="1940005"/>
            <a:ext cx="909774" cy="380953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A4BEB3-2002-4C3E-840F-9E44F8C7A723}"/>
              </a:ext>
            </a:extLst>
          </p:cNvPr>
          <p:cNvSpPr txBox="1"/>
          <p:nvPr/>
        </p:nvSpPr>
        <p:spPr>
          <a:xfrm>
            <a:off x="2264229" y="2570273"/>
            <a:ext cx="346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Escolha o banco de dados </a:t>
            </a:r>
            <a:r>
              <a:rPr lang="pt-BR" dirty="0" err="1"/>
              <a:t>MariaDB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84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2" b="12596"/>
          <a:stretch/>
        </p:blipFill>
        <p:spPr>
          <a:xfrm>
            <a:off x="232229" y="566057"/>
            <a:ext cx="11713028" cy="5428343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3175520" y="2303457"/>
            <a:ext cx="909774" cy="380953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B9486C-401B-4C08-91D2-E2A8D17F4AB1}"/>
              </a:ext>
            </a:extLst>
          </p:cNvPr>
          <p:cNvSpPr txBox="1"/>
          <p:nvPr/>
        </p:nvSpPr>
        <p:spPr>
          <a:xfrm>
            <a:off x="3933372" y="2765325"/>
            <a:ext cx="280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 o código será digitado</a:t>
            </a:r>
          </a:p>
        </p:txBody>
      </p:sp>
    </p:spTree>
    <p:extLst>
      <p:ext uri="{BB962C8B-B14F-4D97-AF65-F5344CB8AC3E}">
        <p14:creationId xmlns:p14="http://schemas.microsoft.com/office/powerpoint/2010/main" val="90126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8" b="12384"/>
          <a:stretch/>
        </p:blipFill>
        <p:spPr>
          <a:xfrm>
            <a:off x="232229" y="681037"/>
            <a:ext cx="11713028" cy="5327877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3233579" y="3810818"/>
            <a:ext cx="909774" cy="380953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C01667-263B-4672-84EE-669AF88E6D50}"/>
              </a:ext>
            </a:extLst>
          </p:cNvPr>
          <p:cNvSpPr txBox="1"/>
          <p:nvPr/>
        </p:nvSpPr>
        <p:spPr>
          <a:xfrm>
            <a:off x="4034972" y="4206691"/>
            <a:ext cx="407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 o resultado das seleções aparecem.</a:t>
            </a:r>
          </a:p>
        </p:txBody>
      </p:sp>
    </p:spTree>
    <p:extLst>
      <p:ext uri="{BB962C8B-B14F-4D97-AF65-F5344CB8AC3E}">
        <p14:creationId xmlns:p14="http://schemas.microsoft.com/office/powerpoint/2010/main" val="219128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9" b="13654"/>
          <a:stretch/>
        </p:blipFill>
        <p:spPr>
          <a:xfrm>
            <a:off x="130629" y="681037"/>
            <a:ext cx="11814628" cy="5240792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2159522" y="1127887"/>
            <a:ext cx="909774" cy="380953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578BBE-9E1B-406A-BCAD-58B206D3DEAA}"/>
              </a:ext>
            </a:extLst>
          </p:cNvPr>
          <p:cNvSpPr txBox="1"/>
          <p:nvPr/>
        </p:nvSpPr>
        <p:spPr>
          <a:xfrm>
            <a:off x="2986964" y="1573489"/>
            <a:ext cx="265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testar o código</a:t>
            </a:r>
          </a:p>
        </p:txBody>
      </p:sp>
    </p:spTree>
    <p:extLst>
      <p:ext uri="{BB962C8B-B14F-4D97-AF65-F5344CB8AC3E}">
        <p14:creationId xmlns:p14="http://schemas.microsoft.com/office/powerpoint/2010/main" val="5135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8" b="13442"/>
          <a:stretch/>
        </p:blipFill>
        <p:spPr>
          <a:xfrm>
            <a:off x="217714" y="681037"/>
            <a:ext cx="11727543" cy="5255306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2812664" y="1037402"/>
            <a:ext cx="909774" cy="380953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B3173B-C4C6-44EA-98E2-72192DE14E6B}"/>
              </a:ext>
            </a:extLst>
          </p:cNvPr>
          <p:cNvSpPr txBox="1"/>
          <p:nvPr/>
        </p:nvSpPr>
        <p:spPr>
          <a:xfrm>
            <a:off x="3737474" y="1428406"/>
            <a:ext cx="377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exportar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986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7683-2D6F-4D47-BFD5-4BD051E9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0717-9094-4EB4-B8F9-CB1D04B6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121B05-4CD6-4270-85FA-49F0C755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8" b="12591"/>
          <a:stretch/>
        </p:blipFill>
        <p:spPr>
          <a:xfrm>
            <a:off x="174171" y="681037"/>
            <a:ext cx="11771086" cy="5313666"/>
          </a:xfrm>
          <a:prstGeom prst="rect">
            <a:avLst/>
          </a:prstGeom>
        </p:spPr>
      </p:pic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642AC6F3-6746-4927-9515-D400BEC845A2}"/>
              </a:ext>
            </a:extLst>
          </p:cNvPr>
          <p:cNvSpPr/>
          <p:nvPr/>
        </p:nvSpPr>
        <p:spPr>
          <a:xfrm rot="2422685">
            <a:off x="10116514" y="5422569"/>
            <a:ext cx="909774" cy="314958"/>
          </a:xfrm>
          <a:prstGeom prst="leftArrow">
            <a:avLst>
              <a:gd name="adj1" fmla="val 50000"/>
              <a:gd name="adj2" fmla="val 153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B9B260-035A-4A0F-8482-B1399DC3739B}"/>
              </a:ext>
            </a:extLst>
          </p:cNvPr>
          <p:cNvSpPr txBox="1"/>
          <p:nvPr/>
        </p:nvSpPr>
        <p:spPr>
          <a:xfrm>
            <a:off x="7878689" y="6176963"/>
            <a:ext cx="42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Mais informações sobre os </a:t>
            </a:r>
            <a:r>
              <a:rPr lang="pt-BR" dirty="0" err="1"/>
              <a:t>códicos</a:t>
            </a:r>
            <a:r>
              <a:rPr lang="pt-BR" dirty="0"/>
              <a:t> (</a:t>
            </a:r>
            <a:r>
              <a:rPr lang="pt-BR" dirty="0" err="1"/>
              <a:t>Syntax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837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E99A-ED21-4F2C-92A9-68CCB375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27AF-52D7-4AA8-8F9C-510F2EDE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Apagar a uma tabela</a:t>
            </a:r>
          </a:p>
          <a:p>
            <a:pPr lvl="1"/>
            <a:r>
              <a:rPr lang="pt-BR" dirty="0"/>
              <a:t>DROP TABLE demo</a:t>
            </a:r>
          </a:p>
          <a:p>
            <a:pPr lvl="2"/>
            <a:endParaRPr lang="pt-BR" dirty="0"/>
          </a:p>
          <a:p>
            <a:pPr marL="0" indent="0">
              <a:buNone/>
            </a:pPr>
            <a:r>
              <a:rPr lang="pt-BR" dirty="0"/>
              <a:t>Criar uma tabela</a:t>
            </a:r>
          </a:p>
          <a:p>
            <a:pPr marL="457200" lvl="1" indent="0">
              <a:buNone/>
            </a:pPr>
            <a:r>
              <a:rPr lang="pt-BR" dirty="0"/>
              <a:t>CREATE TABLE </a:t>
            </a:r>
            <a:r>
              <a:rPr lang="pt-BR" dirty="0" err="1"/>
              <a:t>senai</a:t>
            </a:r>
            <a:r>
              <a:rPr lang="pt-BR" dirty="0"/>
              <a:t> (</a:t>
            </a:r>
          </a:p>
          <a:p>
            <a:pPr marL="457200" lvl="1" indent="0">
              <a:buNone/>
            </a:pPr>
            <a:r>
              <a:rPr lang="pt-BR" dirty="0"/>
              <a:t>  id INTEGER PRIMARY KEY AUTO_INCREMENT,</a:t>
            </a:r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nomeAluno</a:t>
            </a:r>
            <a:r>
              <a:rPr lang="pt-BR" dirty="0"/>
              <a:t> VARCHAR(100),</a:t>
            </a:r>
          </a:p>
          <a:p>
            <a:pPr marL="457200" lvl="1" indent="0">
              <a:buNone/>
            </a:pPr>
            <a:r>
              <a:rPr lang="pt-BR" dirty="0"/>
              <a:t>  altura FLOAT,</a:t>
            </a:r>
          </a:p>
          <a:p>
            <a:pPr marL="457200" lvl="1" indent="0">
              <a:buNone/>
            </a:pPr>
            <a:r>
              <a:rPr lang="pt-BR" dirty="0"/>
              <a:t>  </a:t>
            </a:r>
            <a:r>
              <a:rPr lang="pt-BR" dirty="0" err="1"/>
              <a:t>dataNascimento</a:t>
            </a:r>
            <a:r>
              <a:rPr lang="pt-BR" dirty="0"/>
              <a:t> DATE</a:t>
            </a:r>
          </a:p>
          <a:p>
            <a:pPr marL="457200" lvl="1" indent="0">
              <a:buNone/>
            </a:pPr>
            <a:r>
              <a:rPr lang="pt-BR" dirty="0"/>
              <a:t>);</a:t>
            </a:r>
          </a:p>
          <a:p>
            <a:pPr lvl="2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C6DDF0-98A7-471A-9E06-F50B0B0955FF}"/>
              </a:ext>
            </a:extLst>
          </p:cNvPr>
          <p:cNvSpPr txBox="1"/>
          <p:nvPr/>
        </p:nvSpPr>
        <p:spPr>
          <a:xfrm>
            <a:off x="7482113" y="3686169"/>
            <a:ext cx="4484915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CREATE -&gt; Criar</a:t>
            </a:r>
          </a:p>
          <a:p>
            <a:r>
              <a:rPr lang="pt-BR" dirty="0"/>
              <a:t>Tipos de dados -&gt;</a:t>
            </a:r>
          </a:p>
          <a:p>
            <a:r>
              <a:rPr lang="pt-BR" dirty="0"/>
              <a:t>{Números inteiros}INTEGER, </a:t>
            </a:r>
          </a:p>
          <a:p>
            <a:r>
              <a:rPr lang="pt-BR" dirty="0"/>
              <a:t>{textos} VARCHAR(Tamanho),</a:t>
            </a:r>
          </a:p>
          <a:p>
            <a:r>
              <a:rPr lang="pt-BR" dirty="0"/>
              <a:t>{Números Reais} FLOAT,</a:t>
            </a:r>
          </a:p>
          <a:p>
            <a:r>
              <a:rPr lang="pt-BR" dirty="0"/>
              <a:t> {Data formato ano-mês-dia} DATE.</a:t>
            </a:r>
          </a:p>
          <a:p>
            <a:r>
              <a:rPr lang="pt-BR" dirty="0"/>
              <a:t>PRIMARY KEY -&gt; Chave única que não se repete.</a:t>
            </a:r>
          </a:p>
          <a:p>
            <a:r>
              <a:rPr lang="pt-BR" dirty="0"/>
              <a:t>AUTO_INCREMENT -&gt; Adiciona um sequência automática de números</a:t>
            </a:r>
          </a:p>
          <a:p>
            <a:r>
              <a:rPr lang="pt-BR" dirty="0"/>
              <a:t>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B1D2C9-18C4-4B6F-BFDD-E8F6D8B471FB}"/>
              </a:ext>
            </a:extLst>
          </p:cNvPr>
          <p:cNvSpPr txBox="1"/>
          <p:nvPr/>
        </p:nvSpPr>
        <p:spPr>
          <a:xfrm>
            <a:off x="5660571" y="1825625"/>
            <a:ext cx="4064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/>
            <a:r>
              <a:rPr lang="pt-BR" dirty="0"/>
              <a:t>DROP -&gt; Apagar</a:t>
            </a:r>
          </a:p>
          <a:p>
            <a:pPr lvl="2"/>
            <a:r>
              <a:rPr lang="pt-BR" dirty="0"/>
              <a:t>TABLE  -&gt; Tabela</a:t>
            </a:r>
          </a:p>
          <a:p>
            <a:pPr lvl="2"/>
            <a:r>
              <a:rPr lang="pt-BR" dirty="0"/>
              <a:t>Demo -&gt; nome da tabela </a:t>
            </a:r>
          </a:p>
        </p:txBody>
      </p:sp>
    </p:spTree>
    <p:extLst>
      <p:ext uri="{BB962C8B-B14F-4D97-AF65-F5344CB8AC3E}">
        <p14:creationId xmlns:p14="http://schemas.microsoft.com/office/powerpoint/2010/main" val="6520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E99A-ED21-4F2C-92A9-68CCB375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27AF-52D7-4AA8-8F9C-510F2EDE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1"/>
            <a:ext cx="8987971" cy="2525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Inserindo dados na tabela</a:t>
            </a:r>
          </a:p>
          <a:p>
            <a:pPr marL="457200" lvl="1" indent="0">
              <a:buNone/>
            </a:pPr>
            <a:r>
              <a:rPr lang="pt-BR" dirty="0"/>
              <a:t>INSERT INTO </a:t>
            </a:r>
            <a:r>
              <a:rPr lang="pt-BR" dirty="0" err="1"/>
              <a:t>senai</a:t>
            </a:r>
            <a:r>
              <a:rPr lang="pt-BR" dirty="0"/>
              <a:t> (</a:t>
            </a:r>
          </a:p>
          <a:p>
            <a:pPr marL="457200" lvl="1" indent="0">
              <a:buNone/>
            </a:pPr>
            <a:r>
              <a:rPr lang="pt-BR" dirty="0" err="1"/>
              <a:t>nomealuno</a:t>
            </a:r>
            <a:r>
              <a:rPr lang="pt-BR" dirty="0"/>
              <a:t>, </a:t>
            </a:r>
            <a:r>
              <a:rPr lang="pt-BR" dirty="0" err="1"/>
              <a:t>datanascimento</a:t>
            </a:r>
            <a:r>
              <a:rPr lang="pt-BR" dirty="0"/>
              <a:t>) </a:t>
            </a:r>
          </a:p>
          <a:p>
            <a:pPr marL="457200" lvl="1" indent="0">
              <a:buNone/>
            </a:pPr>
            <a:r>
              <a:rPr lang="pt-BR" dirty="0"/>
              <a:t>VALUES </a:t>
            </a:r>
          </a:p>
          <a:p>
            <a:pPr marL="457200" lvl="1" indent="0">
              <a:buNone/>
            </a:pPr>
            <a:r>
              <a:rPr lang="pt-BR" dirty="0"/>
              <a:t>(‘</a:t>
            </a:r>
            <a:r>
              <a:rPr lang="pt-BR" dirty="0" err="1"/>
              <a:t>Antnio</a:t>
            </a:r>
            <a:r>
              <a:rPr lang="pt-BR" dirty="0"/>
              <a:t> </a:t>
            </a:r>
            <a:r>
              <a:rPr lang="pt-BR" dirty="0" err="1"/>
              <a:t>buzz</a:t>
            </a:r>
            <a:r>
              <a:rPr lang="pt-BR" dirty="0"/>
              <a:t>’, 1.85, ‘2021-03-23’);</a:t>
            </a:r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B1D2C9-18C4-4B6F-BFDD-E8F6D8B471FB}"/>
              </a:ext>
            </a:extLst>
          </p:cNvPr>
          <p:cNvSpPr txBox="1"/>
          <p:nvPr/>
        </p:nvSpPr>
        <p:spPr>
          <a:xfrm>
            <a:off x="5863771" y="1825625"/>
            <a:ext cx="632822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/>
            <a:r>
              <a:rPr lang="pt-BR" dirty="0"/>
              <a:t>INSERT-&gt; Inserir</a:t>
            </a:r>
          </a:p>
          <a:p>
            <a:pPr lvl="2"/>
            <a:r>
              <a:rPr lang="pt-BR" dirty="0" err="1"/>
              <a:t>nomealuno</a:t>
            </a:r>
            <a:r>
              <a:rPr lang="pt-BR" dirty="0"/>
              <a:t>, </a:t>
            </a:r>
            <a:r>
              <a:rPr lang="pt-BR" dirty="0" err="1"/>
              <a:t>datanascimento</a:t>
            </a:r>
            <a:r>
              <a:rPr lang="pt-BR" dirty="0"/>
              <a:t>) -&gt; Nomes dos Campos</a:t>
            </a:r>
          </a:p>
          <a:p>
            <a:pPr lvl="2"/>
            <a:r>
              <a:rPr lang="pt-BR" dirty="0"/>
              <a:t>INTO  -&gt; No Interior da tabela</a:t>
            </a:r>
          </a:p>
          <a:p>
            <a:pPr lvl="2"/>
            <a:r>
              <a:rPr lang="pt-BR" dirty="0"/>
              <a:t>VALUES </a:t>
            </a:r>
          </a:p>
          <a:p>
            <a:pPr lvl="2"/>
            <a:r>
              <a:rPr lang="pt-BR" dirty="0"/>
              <a:t>(‘</a:t>
            </a:r>
            <a:r>
              <a:rPr lang="pt-BR" dirty="0" err="1"/>
              <a:t>Antnio</a:t>
            </a:r>
            <a:r>
              <a:rPr lang="pt-BR" dirty="0"/>
              <a:t> </a:t>
            </a:r>
            <a:r>
              <a:rPr lang="pt-BR" dirty="0" err="1"/>
              <a:t>buzz</a:t>
            </a:r>
            <a:r>
              <a:rPr lang="pt-BR" dirty="0"/>
              <a:t>’, 1.86, ‘2021-03-23’) -&gt; Valores</a:t>
            </a:r>
          </a:p>
          <a:p>
            <a:pPr lvl="2"/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5A8EFF-41D1-4712-8078-252F600528D3}"/>
              </a:ext>
            </a:extLst>
          </p:cNvPr>
          <p:cNvSpPr txBox="1">
            <a:spLocks/>
          </p:cNvSpPr>
          <p:nvPr/>
        </p:nvSpPr>
        <p:spPr>
          <a:xfrm>
            <a:off x="838200" y="4399643"/>
            <a:ext cx="5954486" cy="948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Selecionando os dados na tabela</a:t>
            </a:r>
          </a:p>
          <a:p>
            <a:r>
              <a:rPr lang="pt-BR" dirty="0"/>
              <a:t>SELECT * FROM </a:t>
            </a:r>
            <a:r>
              <a:rPr lang="pt-BR" dirty="0" err="1"/>
              <a:t>senai</a:t>
            </a:r>
            <a:r>
              <a:rPr lang="pt-BR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lvl="2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882528-3E8D-4C10-ABF4-607958EA47D8}"/>
              </a:ext>
            </a:extLst>
          </p:cNvPr>
          <p:cNvSpPr txBox="1"/>
          <p:nvPr/>
        </p:nvSpPr>
        <p:spPr>
          <a:xfrm>
            <a:off x="6589485" y="4988502"/>
            <a:ext cx="4064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2"/>
            <a:r>
              <a:rPr lang="pt-BR" dirty="0"/>
              <a:t>SELECT -&gt; </a:t>
            </a:r>
            <a:r>
              <a:rPr lang="pt-BR" dirty="0" err="1"/>
              <a:t>Lelecionar</a:t>
            </a:r>
            <a:endParaRPr lang="pt-BR" dirty="0"/>
          </a:p>
          <a:p>
            <a:pPr lvl="2"/>
            <a:r>
              <a:rPr lang="pt-BR" dirty="0"/>
              <a:t>* -&gt; tudo</a:t>
            </a:r>
          </a:p>
          <a:p>
            <a:pPr lvl="2"/>
            <a:r>
              <a:rPr lang="pt-BR" dirty="0"/>
              <a:t>FROM  -&gt; data tabela</a:t>
            </a:r>
          </a:p>
          <a:p>
            <a:pPr lvl="2"/>
            <a:r>
              <a:rPr lang="pt-BR" dirty="0" err="1"/>
              <a:t>senai</a:t>
            </a:r>
            <a:r>
              <a:rPr lang="pt-BR" dirty="0"/>
              <a:t> -&gt; nome da tabela </a:t>
            </a:r>
          </a:p>
        </p:txBody>
      </p:sp>
    </p:spTree>
    <p:extLst>
      <p:ext uri="{BB962C8B-B14F-4D97-AF65-F5344CB8AC3E}">
        <p14:creationId xmlns:p14="http://schemas.microsoft.com/office/powerpoint/2010/main" val="45134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076E95135C5C42A74868BCC46FD97B" ma:contentTypeVersion="7" ma:contentTypeDescription="Crie um novo documento." ma:contentTypeScope="" ma:versionID="7dc6616c7f3a7d9ed053cc1588e7ec03">
  <xsd:schema xmlns:xsd="http://www.w3.org/2001/XMLSchema" xmlns:xs="http://www.w3.org/2001/XMLSchema" xmlns:p="http://schemas.microsoft.com/office/2006/metadata/properties" xmlns:ns2="a67c5cef-1dcb-43c4-9465-3f0bcb70246b" targetNamespace="http://schemas.microsoft.com/office/2006/metadata/properties" ma:root="true" ma:fieldsID="1bf75d07da9cca732079960f99d2b699" ns2:_="">
    <xsd:import namespace="a67c5cef-1dcb-43c4-9465-3f0bcb7024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7c5cef-1dcb-43c4-9465-3f0bcb7024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67c5cef-1dcb-43c4-9465-3f0bcb70246b" xsi:nil="true"/>
  </documentManagement>
</p:properties>
</file>

<file path=customXml/itemProps1.xml><?xml version="1.0" encoding="utf-8"?>
<ds:datastoreItem xmlns:ds="http://schemas.openxmlformats.org/officeDocument/2006/customXml" ds:itemID="{C0A0EA96-0157-4CFB-98EB-205806A574A7}"/>
</file>

<file path=customXml/itemProps2.xml><?xml version="1.0" encoding="utf-8"?>
<ds:datastoreItem xmlns:ds="http://schemas.openxmlformats.org/officeDocument/2006/customXml" ds:itemID="{0CBD7592-29D1-4977-8104-C07D00AE44D3}"/>
</file>

<file path=customXml/itemProps3.xml><?xml version="1.0" encoding="utf-8"?>
<ds:datastoreItem xmlns:ds="http://schemas.openxmlformats.org/officeDocument/2006/customXml" ds:itemID="{EA9ABC3C-3F8D-40B5-A825-E3A2C1BBEAB1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Criando um banco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Comando básicos</vt:lpstr>
      <vt:lpstr>Comando básicos</vt:lpstr>
      <vt:lpstr>Desafio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banco de dados </dc:title>
  <dc:creator>Antonio Jorge Borges dos Santos</dc:creator>
  <cp:lastModifiedBy>Antonio Jorge Borges dos Santos</cp:lastModifiedBy>
  <cp:revision>7</cp:revision>
  <dcterms:created xsi:type="dcterms:W3CDTF">2021-03-23T10:13:58Z</dcterms:created>
  <dcterms:modified xsi:type="dcterms:W3CDTF">2021-03-23T11:12:05Z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0x01010033076E95135C5C42A74868BCC46FD97B</vt:lpwstr>
  </property>
</Properties>
</file>