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104BBB-2D02-4400-B235-B26452B1B049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44A2D70-508D-43B4-8193-CDF4A08A4963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69258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4BBB-2D02-4400-B235-B26452B1B049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2D70-508D-43B4-8193-CDF4A08A4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14762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4BBB-2D02-4400-B235-B26452B1B049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2D70-508D-43B4-8193-CDF4A08A4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19488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4BBB-2D02-4400-B235-B26452B1B049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2D70-508D-43B4-8193-CDF4A08A4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05202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104BBB-2D02-4400-B235-B26452B1B049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4A2D70-508D-43B4-8193-CDF4A08A496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57258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4BBB-2D02-4400-B235-B26452B1B049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2D70-508D-43B4-8193-CDF4A08A4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15279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4BBB-2D02-4400-B235-B26452B1B049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2D70-508D-43B4-8193-CDF4A08A4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20565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4BBB-2D02-4400-B235-B26452B1B049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2D70-508D-43B4-8193-CDF4A08A4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98452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4BBB-2D02-4400-B235-B26452B1B049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2D70-508D-43B4-8193-CDF4A08A4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99261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104BBB-2D02-4400-B235-B26452B1B049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4A2D70-508D-43B4-8193-CDF4A08A496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892766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104BBB-2D02-4400-B235-B26452B1B049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4A2D70-508D-43B4-8193-CDF4A08A496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787514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9104BBB-2D02-4400-B235-B26452B1B049}" type="datetimeFigureOut">
              <a:rPr lang="pt-BR" smtClean="0"/>
              <a:t>09/12/2021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44A2D70-508D-43B4-8193-CDF4A08A496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752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6F3BD-1217-425A-B6BC-F6AB11E6B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687083"/>
            <a:ext cx="8361229" cy="2098226"/>
          </a:xfrm>
        </p:spPr>
        <p:txBody>
          <a:bodyPr/>
          <a:lstStyle/>
          <a:p>
            <a:r>
              <a:rPr lang="pt-BR" dirty="0"/>
              <a:t>Projeto para</a:t>
            </a:r>
            <a:br>
              <a:rPr lang="pt-BR" dirty="0"/>
            </a:br>
            <a:r>
              <a:rPr lang="pt-BR" dirty="0"/>
              <a:t>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20243B-9266-4C0F-A4F9-104438DF5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 err="1">
                <a:latin typeface="Algerian" panose="04020705040A02060702" pitchFamily="82" charset="0"/>
              </a:rPr>
              <a:t>Alternative</a:t>
            </a:r>
            <a:r>
              <a:rPr lang="pt-BR" sz="2800" dirty="0">
                <a:latin typeface="Algerian" panose="04020705040A02060702" pitchFamily="82" charset="0"/>
              </a:rPr>
              <a:t> Fashion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o 3D 3" descr="Banco de Dados de Nuvem">
                <a:extLst>
                  <a:ext uri="{FF2B5EF4-FFF2-40B4-BE49-F238E27FC236}">
                    <a16:creationId xmlns:a16="http://schemas.microsoft.com/office/drawing/2014/main" id="{65D1560D-7643-40EE-88CC-AD4230E0E5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5688333"/>
                  </p:ext>
                </p:extLst>
              </p:nvPr>
            </p:nvGraphicFramePr>
            <p:xfrm>
              <a:off x="379084" y="3661534"/>
              <a:ext cx="3310625" cy="319646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310625" cy="3196466"/>
                    </a:xfrm>
                    <a:prstGeom prst="rect">
                      <a:avLst/>
                    </a:prstGeom>
                  </am3d:spPr>
                  <am3d:camera>
                    <am3d:pos x="0" y="0" z="7533645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9697" d="1000000"/>
                    <am3d:preTrans dx="1147748" dy="-16466351" dz="-955141"/>
                    <am3d:scale>
                      <am3d:sx n="1000000" d="1000000"/>
                      <am3d:sy n="1000000" d="1000000"/>
                      <am3d:sz n="1000000" d="1000000"/>
                    </am3d:scale>
                    <am3d:rot ax="378929" ay="1285695" az="13890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25133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o 3D 3" descr="Banco de Dados de Nuvem">
                <a:extLst>
                  <a:ext uri="{FF2B5EF4-FFF2-40B4-BE49-F238E27FC236}">
                    <a16:creationId xmlns:a16="http://schemas.microsoft.com/office/drawing/2014/main" id="{65D1560D-7643-40EE-88CC-AD4230E0E5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4" y="3661534"/>
                <a:ext cx="3310625" cy="3196466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ubtítulo 2">
            <a:extLst>
              <a:ext uri="{FF2B5EF4-FFF2-40B4-BE49-F238E27FC236}">
                <a16:creationId xmlns:a16="http://schemas.microsoft.com/office/drawing/2014/main" id="{B9D9BF1E-7342-4CD8-8D9D-D0E2600DE708}"/>
              </a:ext>
            </a:extLst>
          </p:cNvPr>
          <p:cNvSpPr txBox="1">
            <a:spLocks/>
          </p:cNvSpPr>
          <p:nvPr/>
        </p:nvSpPr>
        <p:spPr>
          <a:xfrm>
            <a:off x="3313043" y="5623878"/>
            <a:ext cx="5095462" cy="77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Gustavo Ornelas Marinho Pazeli</a:t>
            </a:r>
          </a:p>
          <a:p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Igor 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Mamed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Taveira de Souza</a:t>
            </a:r>
          </a:p>
        </p:txBody>
      </p:sp>
    </p:spTree>
    <p:extLst>
      <p:ext uri="{BB962C8B-B14F-4D97-AF65-F5344CB8AC3E}">
        <p14:creationId xmlns:p14="http://schemas.microsoft.com/office/powerpoint/2010/main" val="404161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078AA43-EAD8-4058-80AA-603FE990F63C}"/>
              </a:ext>
            </a:extLst>
          </p:cNvPr>
          <p:cNvSpPr txBox="1">
            <a:spLocks/>
          </p:cNvSpPr>
          <p:nvPr/>
        </p:nvSpPr>
        <p:spPr>
          <a:xfrm>
            <a:off x="1113183" y="365125"/>
            <a:ext cx="56023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Mini Mundo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D379647-77DB-4903-B1AF-C7C5F1FA17D3}"/>
              </a:ext>
            </a:extLst>
          </p:cNvPr>
          <p:cNvSpPr/>
          <p:nvPr/>
        </p:nvSpPr>
        <p:spPr>
          <a:xfrm>
            <a:off x="1113183" y="1690688"/>
            <a:ext cx="10381464" cy="4535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Um cliente pode comprar produtos pela loja física (cliente físico) ou pelo futuro site (cliente virtual), sendo registrado seu CPF e nome. Para a criação de uma conta, o cliente precisará fornecer: CPF, nome, CEP, idade, gênero, e-mail e uma senha. </a:t>
            </a:r>
            <a:endParaRPr lang="pt-B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produto é identificado pelo seu ID e cada produto possui um nome. Na compra é gravado: valor, tipo do pagamento, data da compra e tipo (física ou virtual). Cada funcionário possui: identificação, nome, cargo e salário. </a:t>
            </a:r>
            <a:endParaRPr lang="pt-B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funcionário deverá auxiliar um ou mais clientes se solicitado, e um cliente pode receber atenção de mais de um funcionário, caso necessário.</a:t>
            </a:r>
            <a:endParaRPr lang="pt-B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produto ficará sob responsabilidade de um ou mais funcionários, podendo haver funcionários não responsáveis por nenhum. </a:t>
            </a:r>
            <a:endParaRPr lang="pt-B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cliente pode comprar vários produtos em uma mesma compra. </a:t>
            </a:r>
            <a:endParaRPr lang="pt-B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55541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9741707-B21B-4026-8392-018E952D2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6574" y="1587712"/>
            <a:ext cx="5285459" cy="4495035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3F85F1F-832F-4C6B-815F-DDD4ECDD50F5}"/>
              </a:ext>
            </a:extLst>
          </p:cNvPr>
          <p:cNvSpPr txBox="1">
            <a:spLocks/>
          </p:cNvSpPr>
          <p:nvPr/>
        </p:nvSpPr>
        <p:spPr>
          <a:xfrm>
            <a:off x="1113183" y="365125"/>
            <a:ext cx="56023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FE4E062-0212-4FF3-ABA9-0B148AC0866C}"/>
              </a:ext>
            </a:extLst>
          </p:cNvPr>
          <p:cNvSpPr/>
          <p:nvPr/>
        </p:nvSpPr>
        <p:spPr>
          <a:xfrm>
            <a:off x="1113183" y="1698350"/>
            <a:ext cx="5116493" cy="4150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Buscando modernizar a empresa, o banco de dados irá armazenar dados de clientes, contas, compras e funcionários.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Dessa forma, os dados serão guardados com mais eficiência em comparação ao método anterior (anotação em papel), já que os dados serão mais claros e a sua extração será bem mais fácil e rápida.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Além disso, o banco já está preparado para aceitar os dados necessários para a criação de contas para o futuro site que a empresa deseja ter.</a:t>
            </a:r>
            <a:endParaRPr lang="pt-B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32070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B5DB7CD-D5D4-4CB4-9CBA-7F94ADB27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2706" y="1531763"/>
            <a:ext cx="5171983" cy="4351336"/>
          </a:xfr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8CD51C0-821F-4A65-9ECC-8AA5BB0764B8}"/>
              </a:ext>
            </a:extLst>
          </p:cNvPr>
          <p:cNvSpPr/>
          <p:nvPr/>
        </p:nvSpPr>
        <p:spPr>
          <a:xfrm>
            <a:off x="1113183" y="1634622"/>
            <a:ext cx="6096000" cy="48582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Cliente (</a:t>
            </a:r>
            <a:r>
              <a:rPr lang="pt-BR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Nome_C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80340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Físico (</a:t>
            </a:r>
            <a:r>
              <a:rPr lang="pt-BR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80340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 (</a:t>
            </a:r>
            <a:r>
              <a:rPr lang="pt-BR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E-mail, Senha, CEP, Idade, Gênero)</a:t>
            </a:r>
            <a:endParaRPr lang="pt-B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Produto (</a:t>
            </a:r>
            <a:r>
              <a:rPr lang="pt-BR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Nome_P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compra (</a:t>
            </a:r>
            <a:r>
              <a:rPr lang="pt-BR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código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valor, </a:t>
            </a:r>
            <a:r>
              <a:rPr lang="pt-BR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forma_pagamento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data_compra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tipo, </a:t>
            </a:r>
            <a:r>
              <a:rPr lang="pt-B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Funcionário (</a:t>
            </a:r>
            <a:r>
              <a:rPr lang="pt-BR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Identificação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Nome_F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Cargo, Salário) </a:t>
            </a:r>
            <a:endParaRPr lang="pt-B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responsável (</a:t>
            </a:r>
            <a:r>
              <a:rPr lang="pt-B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Identificação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auxilia (</a:t>
            </a:r>
            <a:r>
              <a:rPr lang="pt-B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Identificação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6869B7B-1BF1-45B6-ADA9-4BE1D566AEF7}"/>
              </a:ext>
            </a:extLst>
          </p:cNvPr>
          <p:cNvSpPr txBox="1">
            <a:spLocks/>
          </p:cNvSpPr>
          <p:nvPr/>
        </p:nvSpPr>
        <p:spPr>
          <a:xfrm>
            <a:off x="1113183" y="365125"/>
            <a:ext cx="56023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Modelo Lógico</a:t>
            </a:r>
          </a:p>
        </p:txBody>
      </p:sp>
    </p:spTree>
    <p:extLst>
      <p:ext uri="{BB962C8B-B14F-4D97-AF65-F5344CB8AC3E}">
        <p14:creationId xmlns:p14="http://schemas.microsoft.com/office/powerpoint/2010/main" val="35867444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878E58E4-3BDC-42D8-BA98-F47221D8A0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636608"/>
              </p:ext>
            </p:extLst>
          </p:nvPr>
        </p:nvGraphicFramePr>
        <p:xfrm>
          <a:off x="914400" y="2051050"/>
          <a:ext cx="11029950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Worksheet" r:id="rId3" imgW="11030054" imgH="4010133" progId="Excel.Sheet.12">
                  <p:embed/>
                </p:oleObj>
              </mc:Choice>
              <mc:Fallback>
                <p:oleObj name="Worksheet" r:id="rId3" imgW="11030054" imgH="4010133" progId="Excel.Sheet.12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3F13EA16-0784-4317-B41A-C7FD5A8FAF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051050"/>
                        <a:ext cx="11029950" cy="401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Picture 8">
            <a:extLst>
              <a:ext uri="{FF2B5EF4-FFF2-40B4-BE49-F238E27FC236}">
                <a16:creationId xmlns:a16="http://schemas.microsoft.com/office/drawing/2014/main" id="{48AF3044-7904-4A49-9FC2-C7873DAB1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190" y="504597"/>
            <a:ext cx="1065419" cy="104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F94F9927-389E-4668-9E9D-6EF26E0BF7C9}"/>
              </a:ext>
            </a:extLst>
          </p:cNvPr>
          <p:cNvSpPr txBox="1">
            <a:spLocks/>
          </p:cNvSpPr>
          <p:nvPr/>
        </p:nvSpPr>
        <p:spPr>
          <a:xfrm>
            <a:off x="1113182" y="365125"/>
            <a:ext cx="80440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Representação em Excel</a:t>
            </a:r>
          </a:p>
        </p:txBody>
      </p:sp>
    </p:spTree>
    <p:extLst>
      <p:ext uri="{BB962C8B-B14F-4D97-AF65-F5344CB8AC3E}">
        <p14:creationId xmlns:p14="http://schemas.microsoft.com/office/powerpoint/2010/main" val="381977812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385</TotalTime>
  <Words>355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Algerian</vt:lpstr>
      <vt:lpstr>Arial</vt:lpstr>
      <vt:lpstr>Calibri</vt:lpstr>
      <vt:lpstr>Franklin Gothic Book</vt:lpstr>
      <vt:lpstr>Cortar</vt:lpstr>
      <vt:lpstr>Planilha do Microsoft Excel</vt:lpstr>
      <vt:lpstr>Projeto para Banco de Dados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Ornelas Marinho Pazeli</dc:creator>
  <cp:lastModifiedBy>Gustavo Ornelas Marinho Pazeli</cp:lastModifiedBy>
  <cp:revision>29</cp:revision>
  <dcterms:created xsi:type="dcterms:W3CDTF">2021-12-04T20:15:44Z</dcterms:created>
  <dcterms:modified xsi:type="dcterms:W3CDTF">2021-12-09T17:28:19Z</dcterms:modified>
</cp:coreProperties>
</file>