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6858000" cx="9144000"/>
  <p:notesSz cx="6858000" cy="9144000"/>
  <p:embeddedFontLst>
    <p:embeddedFont>
      <p:font typeface="Comfortaa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omfortaa-regular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font" Target="fonts/Comfortaa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" name="Google Shape;2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04a96f4e_03:notes"/>
          <p:cNvSpPr txBox="1"/>
          <p:nvPr/>
        </p:nvSpPr>
        <p:spPr>
          <a:xfrm>
            <a:off x="4143375" y="9120187"/>
            <a:ext cx="31671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pt" sz="1200" u="none" cap="none" strike="noStrike">
                <a:solidFill>
                  <a:srgbClr val="000000"/>
                </a:solidFill>
              </a:rPr>
              <a:t>*</a:t>
            </a:r>
            <a:endParaRPr/>
          </a:p>
        </p:txBody>
      </p:sp>
      <p:sp>
        <p:nvSpPr>
          <p:cNvPr id="96" name="Google Shape;96;g104a96f4e_03:notes"/>
          <p:cNvSpPr txBox="1"/>
          <p:nvPr/>
        </p:nvSpPr>
        <p:spPr>
          <a:xfrm>
            <a:off x="1257300" y="720725"/>
            <a:ext cx="4800600" cy="3600600"/>
          </a:xfrm>
          <a:prstGeom prst="rect">
            <a:avLst/>
          </a:prstGeom>
          <a:solidFill>
            <a:srgbClr val="FFFFFF"/>
          </a:solidFill>
          <a:ln cap="rnd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g104a96f4e_03:notes"/>
          <p:cNvSpPr txBox="1"/>
          <p:nvPr>
            <p:ph idx="1" type="body"/>
          </p:nvPr>
        </p:nvSpPr>
        <p:spPr>
          <a:xfrm>
            <a:off x="731837" y="4560887"/>
            <a:ext cx="5850000" cy="431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g104a96f4e_03:notes"/>
          <p:cNvSpPr/>
          <p:nvPr>
            <p:ph idx="2" type="sldImg"/>
          </p:nvPr>
        </p:nvSpPr>
        <p:spPr>
          <a:xfrm>
            <a:off x="1257300" y="720725"/>
            <a:ext cx="4797300" cy="3597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9d1e56d_0_57:notes"/>
          <p:cNvSpPr txBox="1"/>
          <p:nvPr/>
        </p:nvSpPr>
        <p:spPr>
          <a:xfrm>
            <a:off x="4143375" y="9120187"/>
            <a:ext cx="31671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pt" sz="1200" u="none" cap="none" strike="noStrike">
                <a:solidFill>
                  <a:srgbClr val="000000"/>
                </a:solidFill>
              </a:rPr>
              <a:t>*</a:t>
            </a:r>
            <a:endParaRPr/>
          </a:p>
        </p:txBody>
      </p:sp>
      <p:sp>
        <p:nvSpPr>
          <p:cNvPr id="104" name="Google Shape;104;g19d1e56d_0_57:notes"/>
          <p:cNvSpPr txBox="1"/>
          <p:nvPr/>
        </p:nvSpPr>
        <p:spPr>
          <a:xfrm>
            <a:off x="1257300" y="720725"/>
            <a:ext cx="4800600" cy="3600600"/>
          </a:xfrm>
          <a:prstGeom prst="rect">
            <a:avLst/>
          </a:prstGeom>
          <a:solidFill>
            <a:srgbClr val="FFFFFF"/>
          </a:solidFill>
          <a:ln cap="rnd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g19d1e56d_0_57:notes"/>
          <p:cNvSpPr txBox="1"/>
          <p:nvPr>
            <p:ph idx="1" type="body"/>
          </p:nvPr>
        </p:nvSpPr>
        <p:spPr>
          <a:xfrm>
            <a:off x="731837" y="4560887"/>
            <a:ext cx="5850000" cy="431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g19d1e56d_0_57:notes"/>
          <p:cNvSpPr/>
          <p:nvPr>
            <p:ph idx="2" type="sldImg"/>
          </p:nvPr>
        </p:nvSpPr>
        <p:spPr>
          <a:xfrm>
            <a:off x="1257300" y="720725"/>
            <a:ext cx="4797300" cy="3597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97ae3ddde8_0_1:notes"/>
          <p:cNvSpPr txBox="1"/>
          <p:nvPr/>
        </p:nvSpPr>
        <p:spPr>
          <a:xfrm>
            <a:off x="4143375" y="9120187"/>
            <a:ext cx="31671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pt" sz="1200" u="none" cap="none" strike="noStrike">
                <a:solidFill>
                  <a:srgbClr val="000000"/>
                </a:solidFill>
              </a:rPr>
              <a:t>*</a:t>
            </a:r>
            <a:endParaRPr/>
          </a:p>
        </p:txBody>
      </p:sp>
      <p:sp>
        <p:nvSpPr>
          <p:cNvPr id="112" name="Google Shape;112;g97ae3ddde8_0_1:notes"/>
          <p:cNvSpPr txBox="1"/>
          <p:nvPr/>
        </p:nvSpPr>
        <p:spPr>
          <a:xfrm>
            <a:off x="1257300" y="720725"/>
            <a:ext cx="4800600" cy="3600600"/>
          </a:xfrm>
          <a:prstGeom prst="rect">
            <a:avLst/>
          </a:prstGeom>
          <a:solidFill>
            <a:srgbClr val="FFFFFF"/>
          </a:solidFill>
          <a:ln cap="rnd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g97ae3ddde8_0_1:notes"/>
          <p:cNvSpPr txBox="1"/>
          <p:nvPr>
            <p:ph idx="1" type="body"/>
          </p:nvPr>
        </p:nvSpPr>
        <p:spPr>
          <a:xfrm>
            <a:off x="731837" y="4560887"/>
            <a:ext cx="5850000" cy="431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g97ae3ddde8_0_1:notes"/>
          <p:cNvSpPr/>
          <p:nvPr>
            <p:ph idx="2" type="sldImg"/>
          </p:nvPr>
        </p:nvSpPr>
        <p:spPr>
          <a:xfrm>
            <a:off x="1257300" y="720725"/>
            <a:ext cx="4797300" cy="3597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97ae3ddde8_0_8:notes"/>
          <p:cNvSpPr txBox="1"/>
          <p:nvPr/>
        </p:nvSpPr>
        <p:spPr>
          <a:xfrm>
            <a:off x="4143375" y="9120187"/>
            <a:ext cx="31671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pt" sz="1200" u="none" cap="none" strike="noStrike">
                <a:solidFill>
                  <a:srgbClr val="000000"/>
                </a:solidFill>
              </a:rPr>
              <a:t>*</a:t>
            </a:r>
            <a:endParaRPr/>
          </a:p>
        </p:txBody>
      </p:sp>
      <p:sp>
        <p:nvSpPr>
          <p:cNvPr id="120" name="Google Shape;120;g97ae3ddde8_0_8:notes"/>
          <p:cNvSpPr txBox="1"/>
          <p:nvPr/>
        </p:nvSpPr>
        <p:spPr>
          <a:xfrm>
            <a:off x="1257300" y="720725"/>
            <a:ext cx="4800600" cy="3600600"/>
          </a:xfrm>
          <a:prstGeom prst="rect">
            <a:avLst/>
          </a:prstGeom>
          <a:solidFill>
            <a:srgbClr val="FFFFFF"/>
          </a:solidFill>
          <a:ln cap="rnd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g97ae3ddde8_0_8:notes"/>
          <p:cNvSpPr txBox="1"/>
          <p:nvPr>
            <p:ph idx="1" type="body"/>
          </p:nvPr>
        </p:nvSpPr>
        <p:spPr>
          <a:xfrm>
            <a:off x="731837" y="4560887"/>
            <a:ext cx="5850000" cy="431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g97ae3ddde8_0_8:notes"/>
          <p:cNvSpPr/>
          <p:nvPr>
            <p:ph idx="2" type="sldImg"/>
          </p:nvPr>
        </p:nvSpPr>
        <p:spPr>
          <a:xfrm>
            <a:off x="1257300" y="720725"/>
            <a:ext cx="4797300" cy="3597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9d417d2_1_7:notes"/>
          <p:cNvSpPr txBox="1"/>
          <p:nvPr/>
        </p:nvSpPr>
        <p:spPr>
          <a:xfrm>
            <a:off x="4143375" y="9120187"/>
            <a:ext cx="31671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pt" sz="1200" u="none" cap="none" strike="noStrike">
                <a:solidFill>
                  <a:srgbClr val="000000"/>
                </a:solidFill>
              </a:rPr>
              <a:t>*</a:t>
            </a:r>
            <a:endParaRPr/>
          </a:p>
        </p:txBody>
      </p:sp>
      <p:sp>
        <p:nvSpPr>
          <p:cNvPr id="128" name="Google Shape;128;g19d417d2_1_7:notes"/>
          <p:cNvSpPr txBox="1"/>
          <p:nvPr/>
        </p:nvSpPr>
        <p:spPr>
          <a:xfrm>
            <a:off x="1257300" y="720725"/>
            <a:ext cx="4800600" cy="3600600"/>
          </a:xfrm>
          <a:prstGeom prst="rect">
            <a:avLst/>
          </a:prstGeom>
          <a:solidFill>
            <a:srgbClr val="FFFFFF"/>
          </a:solidFill>
          <a:ln cap="rnd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g19d417d2_1_7:notes"/>
          <p:cNvSpPr txBox="1"/>
          <p:nvPr>
            <p:ph idx="1" type="body"/>
          </p:nvPr>
        </p:nvSpPr>
        <p:spPr>
          <a:xfrm>
            <a:off x="731837" y="4560887"/>
            <a:ext cx="5850000" cy="431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g19d417d2_1_7:notes"/>
          <p:cNvSpPr/>
          <p:nvPr>
            <p:ph idx="2" type="sldImg"/>
          </p:nvPr>
        </p:nvSpPr>
        <p:spPr>
          <a:xfrm>
            <a:off x="1257300" y="720725"/>
            <a:ext cx="4797300" cy="3597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9ff15db_0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9ff15db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19d1e56d_0_8:notes"/>
          <p:cNvSpPr txBox="1"/>
          <p:nvPr/>
        </p:nvSpPr>
        <p:spPr>
          <a:xfrm>
            <a:off x="4143375" y="9120187"/>
            <a:ext cx="31671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pt" sz="1200" u="none" cap="none" strike="noStrike">
                <a:solidFill>
                  <a:srgbClr val="000000"/>
                </a:solidFill>
              </a:rPr>
              <a:t>*</a:t>
            </a:r>
            <a:endParaRPr/>
          </a:p>
        </p:txBody>
      </p:sp>
      <p:sp>
        <p:nvSpPr>
          <p:cNvPr id="32" name="Google Shape;32;g19d1e56d_0_8:notes"/>
          <p:cNvSpPr txBox="1"/>
          <p:nvPr/>
        </p:nvSpPr>
        <p:spPr>
          <a:xfrm>
            <a:off x="1257300" y="720725"/>
            <a:ext cx="4800600" cy="3600600"/>
          </a:xfrm>
          <a:prstGeom prst="rect">
            <a:avLst/>
          </a:prstGeom>
          <a:solidFill>
            <a:srgbClr val="FFFFFF"/>
          </a:solidFill>
          <a:ln cap="rnd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g19d1e56d_0_8:notes"/>
          <p:cNvSpPr txBox="1"/>
          <p:nvPr>
            <p:ph idx="1" type="body"/>
          </p:nvPr>
        </p:nvSpPr>
        <p:spPr>
          <a:xfrm>
            <a:off x="731837" y="4560887"/>
            <a:ext cx="5850000" cy="431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g19d1e56d_0_8:notes"/>
          <p:cNvSpPr/>
          <p:nvPr>
            <p:ph idx="2" type="sldImg"/>
          </p:nvPr>
        </p:nvSpPr>
        <p:spPr>
          <a:xfrm>
            <a:off x="1257300" y="720725"/>
            <a:ext cx="4797300" cy="3597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19d417d2_0_110:notes"/>
          <p:cNvSpPr txBox="1"/>
          <p:nvPr/>
        </p:nvSpPr>
        <p:spPr>
          <a:xfrm>
            <a:off x="4143375" y="9120187"/>
            <a:ext cx="31671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pt" sz="1200" u="none" cap="none" strike="noStrike">
                <a:solidFill>
                  <a:srgbClr val="000000"/>
                </a:solidFill>
              </a:rPr>
              <a:t>*</a:t>
            </a:r>
            <a:endParaRPr/>
          </a:p>
        </p:txBody>
      </p:sp>
      <p:sp>
        <p:nvSpPr>
          <p:cNvPr id="40" name="Google Shape;40;g19d417d2_0_110:notes"/>
          <p:cNvSpPr txBox="1"/>
          <p:nvPr/>
        </p:nvSpPr>
        <p:spPr>
          <a:xfrm>
            <a:off x="1257300" y="720725"/>
            <a:ext cx="4800600" cy="3600600"/>
          </a:xfrm>
          <a:prstGeom prst="rect">
            <a:avLst/>
          </a:prstGeom>
          <a:solidFill>
            <a:srgbClr val="FFFFFF"/>
          </a:solidFill>
          <a:ln cap="rnd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g19d417d2_0_110:notes"/>
          <p:cNvSpPr txBox="1"/>
          <p:nvPr>
            <p:ph idx="1" type="body"/>
          </p:nvPr>
        </p:nvSpPr>
        <p:spPr>
          <a:xfrm>
            <a:off x="731837" y="4560887"/>
            <a:ext cx="5850000" cy="431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g19d417d2_0_110:notes"/>
          <p:cNvSpPr/>
          <p:nvPr>
            <p:ph idx="2" type="sldImg"/>
          </p:nvPr>
        </p:nvSpPr>
        <p:spPr>
          <a:xfrm>
            <a:off x="1257300" y="720725"/>
            <a:ext cx="4797300" cy="3597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26dfa1d083b_0_1:notes"/>
          <p:cNvSpPr txBox="1"/>
          <p:nvPr/>
        </p:nvSpPr>
        <p:spPr>
          <a:xfrm>
            <a:off x="4143375" y="9120187"/>
            <a:ext cx="31671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pt" sz="1200" u="none" cap="none" strike="noStrike">
                <a:solidFill>
                  <a:srgbClr val="000000"/>
                </a:solidFill>
              </a:rPr>
              <a:t>*</a:t>
            </a:r>
            <a:endParaRPr/>
          </a:p>
        </p:txBody>
      </p:sp>
      <p:sp>
        <p:nvSpPr>
          <p:cNvPr id="48" name="Google Shape;48;g26dfa1d083b_0_1:notes"/>
          <p:cNvSpPr txBox="1"/>
          <p:nvPr/>
        </p:nvSpPr>
        <p:spPr>
          <a:xfrm>
            <a:off x="1257300" y="720725"/>
            <a:ext cx="4800600" cy="3600600"/>
          </a:xfrm>
          <a:prstGeom prst="rect">
            <a:avLst/>
          </a:prstGeom>
          <a:solidFill>
            <a:srgbClr val="FFFFFF"/>
          </a:solidFill>
          <a:ln cap="rnd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g26dfa1d083b_0_1:notes"/>
          <p:cNvSpPr txBox="1"/>
          <p:nvPr>
            <p:ph idx="1" type="body"/>
          </p:nvPr>
        </p:nvSpPr>
        <p:spPr>
          <a:xfrm>
            <a:off x="731837" y="4560887"/>
            <a:ext cx="5850000" cy="431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g26dfa1d083b_0_1:notes"/>
          <p:cNvSpPr/>
          <p:nvPr>
            <p:ph idx="2" type="sldImg"/>
          </p:nvPr>
        </p:nvSpPr>
        <p:spPr>
          <a:xfrm>
            <a:off x="1257300" y="720725"/>
            <a:ext cx="4797300" cy="3597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19d1e56d_0_22:notes"/>
          <p:cNvSpPr txBox="1"/>
          <p:nvPr/>
        </p:nvSpPr>
        <p:spPr>
          <a:xfrm>
            <a:off x="4143375" y="9120187"/>
            <a:ext cx="31671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pt" sz="1200" u="none" cap="none" strike="noStrike">
                <a:solidFill>
                  <a:srgbClr val="000000"/>
                </a:solidFill>
              </a:rPr>
              <a:t>*</a:t>
            </a:r>
            <a:endParaRPr/>
          </a:p>
        </p:txBody>
      </p:sp>
      <p:sp>
        <p:nvSpPr>
          <p:cNvPr id="56" name="Google Shape;56;g19d1e56d_0_22:notes"/>
          <p:cNvSpPr txBox="1"/>
          <p:nvPr/>
        </p:nvSpPr>
        <p:spPr>
          <a:xfrm>
            <a:off x="1257300" y="720725"/>
            <a:ext cx="4800600" cy="3600600"/>
          </a:xfrm>
          <a:prstGeom prst="rect">
            <a:avLst/>
          </a:prstGeom>
          <a:solidFill>
            <a:srgbClr val="FFFFFF"/>
          </a:solidFill>
          <a:ln cap="rnd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g19d1e56d_0_22:notes"/>
          <p:cNvSpPr txBox="1"/>
          <p:nvPr>
            <p:ph idx="1" type="body"/>
          </p:nvPr>
        </p:nvSpPr>
        <p:spPr>
          <a:xfrm>
            <a:off x="731837" y="4560887"/>
            <a:ext cx="5850000" cy="431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g19d1e56d_0_22:notes"/>
          <p:cNvSpPr/>
          <p:nvPr>
            <p:ph idx="2" type="sldImg"/>
          </p:nvPr>
        </p:nvSpPr>
        <p:spPr>
          <a:xfrm>
            <a:off x="1257300" y="720725"/>
            <a:ext cx="4797300" cy="3597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9d1e56d_0_29:notes"/>
          <p:cNvSpPr txBox="1"/>
          <p:nvPr/>
        </p:nvSpPr>
        <p:spPr>
          <a:xfrm>
            <a:off x="4143375" y="9120187"/>
            <a:ext cx="31671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pt" sz="1200" u="none" cap="none" strike="noStrike">
                <a:solidFill>
                  <a:srgbClr val="000000"/>
                </a:solidFill>
              </a:rPr>
              <a:t>*</a:t>
            </a:r>
            <a:endParaRPr/>
          </a:p>
        </p:txBody>
      </p:sp>
      <p:sp>
        <p:nvSpPr>
          <p:cNvPr id="64" name="Google Shape;64;g19d1e56d_0_29:notes"/>
          <p:cNvSpPr txBox="1"/>
          <p:nvPr/>
        </p:nvSpPr>
        <p:spPr>
          <a:xfrm>
            <a:off x="1257300" y="720725"/>
            <a:ext cx="4800600" cy="3600600"/>
          </a:xfrm>
          <a:prstGeom prst="rect">
            <a:avLst/>
          </a:prstGeom>
          <a:solidFill>
            <a:srgbClr val="FFFFFF"/>
          </a:solidFill>
          <a:ln cap="rnd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g19d1e56d_0_29:notes"/>
          <p:cNvSpPr txBox="1"/>
          <p:nvPr>
            <p:ph idx="1" type="body"/>
          </p:nvPr>
        </p:nvSpPr>
        <p:spPr>
          <a:xfrm>
            <a:off x="731837" y="4560887"/>
            <a:ext cx="5850000" cy="431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g19d1e56d_0_29:notes"/>
          <p:cNvSpPr/>
          <p:nvPr>
            <p:ph idx="2" type="sldImg"/>
          </p:nvPr>
        </p:nvSpPr>
        <p:spPr>
          <a:xfrm>
            <a:off x="1257300" y="720725"/>
            <a:ext cx="4797300" cy="3597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9d1e56d_0_36:notes"/>
          <p:cNvSpPr txBox="1"/>
          <p:nvPr/>
        </p:nvSpPr>
        <p:spPr>
          <a:xfrm>
            <a:off x="4143375" y="9120187"/>
            <a:ext cx="31671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pt" sz="1200" u="none" cap="none" strike="noStrike">
                <a:solidFill>
                  <a:srgbClr val="000000"/>
                </a:solidFill>
              </a:rPr>
              <a:t>*</a:t>
            </a:r>
            <a:endParaRPr/>
          </a:p>
        </p:txBody>
      </p:sp>
      <p:sp>
        <p:nvSpPr>
          <p:cNvPr id="72" name="Google Shape;72;g19d1e56d_0_36:notes"/>
          <p:cNvSpPr txBox="1"/>
          <p:nvPr/>
        </p:nvSpPr>
        <p:spPr>
          <a:xfrm>
            <a:off x="1257300" y="720725"/>
            <a:ext cx="4800600" cy="3600600"/>
          </a:xfrm>
          <a:prstGeom prst="rect">
            <a:avLst/>
          </a:prstGeom>
          <a:solidFill>
            <a:srgbClr val="FFFFFF"/>
          </a:solidFill>
          <a:ln cap="rnd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g19d1e56d_0_36:notes"/>
          <p:cNvSpPr txBox="1"/>
          <p:nvPr>
            <p:ph idx="1" type="body"/>
          </p:nvPr>
        </p:nvSpPr>
        <p:spPr>
          <a:xfrm>
            <a:off x="731837" y="4560887"/>
            <a:ext cx="5850000" cy="431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g19d1e56d_0_36:notes"/>
          <p:cNvSpPr/>
          <p:nvPr>
            <p:ph idx="2" type="sldImg"/>
          </p:nvPr>
        </p:nvSpPr>
        <p:spPr>
          <a:xfrm>
            <a:off x="1257300" y="720725"/>
            <a:ext cx="4797300" cy="3597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9d1e56d_0_43:notes"/>
          <p:cNvSpPr txBox="1"/>
          <p:nvPr/>
        </p:nvSpPr>
        <p:spPr>
          <a:xfrm>
            <a:off x="4143375" y="9120187"/>
            <a:ext cx="31671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pt" sz="1200" u="none" cap="none" strike="noStrike">
                <a:solidFill>
                  <a:srgbClr val="000000"/>
                </a:solidFill>
              </a:rPr>
              <a:t>*</a:t>
            </a:r>
            <a:endParaRPr/>
          </a:p>
        </p:txBody>
      </p:sp>
      <p:sp>
        <p:nvSpPr>
          <p:cNvPr id="80" name="Google Shape;80;g19d1e56d_0_43:notes"/>
          <p:cNvSpPr txBox="1"/>
          <p:nvPr/>
        </p:nvSpPr>
        <p:spPr>
          <a:xfrm>
            <a:off x="1257300" y="720725"/>
            <a:ext cx="4800600" cy="3600600"/>
          </a:xfrm>
          <a:prstGeom prst="rect">
            <a:avLst/>
          </a:prstGeom>
          <a:solidFill>
            <a:srgbClr val="FFFFFF"/>
          </a:solidFill>
          <a:ln cap="rnd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g19d1e56d_0_43:notes"/>
          <p:cNvSpPr txBox="1"/>
          <p:nvPr>
            <p:ph idx="1" type="body"/>
          </p:nvPr>
        </p:nvSpPr>
        <p:spPr>
          <a:xfrm>
            <a:off x="731837" y="4560887"/>
            <a:ext cx="5850000" cy="431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g19d1e56d_0_43:notes"/>
          <p:cNvSpPr/>
          <p:nvPr>
            <p:ph idx="2" type="sldImg"/>
          </p:nvPr>
        </p:nvSpPr>
        <p:spPr>
          <a:xfrm>
            <a:off x="1257300" y="720725"/>
            <a:ext cx="4797300" cy="3597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9d1e56d_0_50:notes"/>
          <p:cNvSpPr txBox="1"/>
          <p:nvPr/>
        </p:nvSpPr>
        <p:spPr>
          <a:xfrm>
            <a:off x="4143375" y="9120187"/>
            <a:ext cx="31671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pt" sz="1200" u="none" cap="none" strike="noStrike">
                <a:solidFill>
                  <a:srgbClr val="000000"/>
                </a:solidFill>
              </a:rPr>
              <a:t>*</a:t>
            </a:r>
            <a:endParaRPr/>
          </a:p>
        </p:txBody>
      </p:sp>
      <p:sp>
        <p:nvSpPr>
          <p:cNvPr id="88" name="Google Shape;88;g19d1e56d_0_50:notes"/>
          <p:cNvSpPr txBox="1"/>
          <p:nvPr/>
        </p:nvSpPr>
        <p:spPr>
          <a:xfrm>
            <a:off x="1257300" y="720725"/>
            <a:ext cx="4800600" cy="3600600"/>
          </a:xfrm>
          <a:prstGeom prst="rect">
            <a:avLst/>
          </a:prstGeom>
          <a:solidFill>
            <a:srgbClr val="FFFFFF"/>
          </a:solidFill>
          <a:ln cap="rnd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g19d1e56d_0_50:notes"/>
          <p:cNvSpPr txBox="1"/>
          <p:nvPr>
            <p:ph idx="1" type="body"/>
          </p:nvPr>
        </p:nvSpPr>
        <p:spPr>
          <a:xfrm>
            <a:off x="731837" y="4560887"/>
            <a:ext cx="5850000" cy="431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g19d1e56d_0_50:notes"/>
          <p:cNvSpPr/>
          <p:nvPr>
            <p:ph idx="2" type="sldImg"/>
          </p:nvPr>
        </p:nvSpPr>
        <p:spPr>
          <a:xfrm>
            <a:off x="1257300" y="720725"/>
            <a:ext cx="4797300" cy="3597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685800" y="2111123"/>
            <a:ext cx="7772400" cy="15464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685800" y="3786738"/>
            <a:ext cx="7772400" cy="104631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3"/>
          <p:cNvSpPr txBox="1"/>
          <p:nvPr>
            <p:ph idx="1" type="body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4"/>
          <p:cNvSpPr txBox="1"/>
          <p:nvPr>
            <p:ph idx="1" type="body"/>
          </p:nvPr>
        </p:nvSpPr>
        <p:spPr>
          <a:xfrm>
            <a:off x="457200" y="1600200"/>
            <a:ext cx="3994526" cy="49675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7" name="Google Shape;17;p4"/>
          <p:cNvSpPr txBox="1"/>
          <p:nvPr>
            <p:ph idx="2" type="body"/>
          </p:nvPr>
        </p:nvSpPr>
        <p:spPr>
          <a:xfrm>
            <a:off x="4692274" y="1600200"/>
            <a:ext cx="3994526" cy="49675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/>
          <p:nvPr>
            <p:ph idx="1" type="body"/>
          </p:nvPr>
        </p:nvSpPr>
        <p:spPr>
          <a:xfrm>
            <a:off x="457200" y="5875079"/>
            <a:ext cx="8229600" cy="69269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1pPr>
            <a:lvl2pPr indent="-3429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2pPr>
            <a:lvl3pPr indent="-3429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3pPr>
            <a:lvl4pPr indent="-3429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indent="-3429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5pPr>
            <a:lvl6pPr indent="-3429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6pPr>
            <a:lvl7pPr indent="-34290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indent="-34290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8pPr>
            <a:lvl9pPr indent="-34290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classroom.google.com/" TargetMode="External"/><Relationship Id="rId4" Type="http://schemas.openxmlformats.org/officeDocument/2006/relationships/hyperlink" Target="http://fabianooliveira.ime.uerj.br" TargetMode="External"/><Relationship Id="rId5" Type="http://schemas.openxmlformats.org/officeDocument/2006/relationships/hyperlink" Target="mailto:fabiano.oliveira@ime.uerj.br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"/>
          <p:cNvSpPr txBox="1"/>
          <p:nvPr>
            <p:ph type="ctrTitle"/>
          </p:nvPr>
        </p:nvSpPr>
        <p:spPr>
          <a:xfrm>
            <a:off x="685800" y="2111123"/>
            <a:ext cx="7772400" cy="1546475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"/>
              <a:t>Algoritmos e </a:t>
            </a:r>
            <a:br>
              <a:rPr lang="pt"/>
            </a:br>
            <a:r>
              <a:rPr lang="pt"/>
              <a:t>Estruturas de Dados I</a:t>
            </a:r>
            <a:endParaRPr/>
          </a:p>
        </p:txBody>
      </p:sp>
      <p:sp>
        <p:nvSpPr>
          <p:cNvPr id="28" name="Google Shape;28;p8"/>
          <p:cNvSpPr txBox="1"/>
          <p:nvPr>
            <p:ph idx="1" type="subTitle"/>
          </p:nvPr>
        </p:nvSpPr>
        <p:spPr>
          <a:xfrm>
            <a:off x="685800" y="3786738"/>
            <a:ext cx="7772400" cy="1046317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">
                <a:solidFill>
                  <a:schemeClr val="dk1"/>
                </a:solidFill>
              </a:rPr>
              <a:t>Apresentação da Disciplina</a:t>
            </a:r>
            <a:endParaRPr b="1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" sz="1400">
                <a:solidFill>
                  <a:schemeClr val="dk1"/>
                </a:solidFill>
              </a:rPr>
              <a:t>versão 2.1</a:t>
            </a:r>
            <a:r>
              <a:rPr lang="pt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">
                <a:solidFill>
                  <a:schemeClr val="dk1"/>
                </a:solidFill>
              </a:rPr>
              <a:t>Fabiano Oliveira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" sz="2400">
                <a:solidFill>
                  <a:srgbClr val="000000"/>
                </a:solidFill>
              </a:rPr>
              <a:t>fabiano.oliveira@ime.uerj.br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9" name="Google Shape;29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1252" y="423175"/>
            <a:ext cx="1167525" cy="1284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lang="pt" sz="4400">
                <a:solidFill>
                  <a:srgbClr val="000000"/>
                </a:solidFill>
              </a:rPr>
              <a:t>Recursos</a:t>
            </a:r>
            <a:endParaRPr b="0" i="0" sz="4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7"/>
          <p:cNvSpPr txBox="1"/>
          <p:nvPr/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pt" sz="2400"/>
              <a:t>Todo o material encontra-se em:</a:t>
            </a:r>
            <a:br>
              <a:rPr lang="pt" sz="2400"/>
            </a:br>
            <a:r>
              <a:rPr lang="pt" sz="2400" u="sng">
                <a:solidFill>
                  <a:srgbClr val="1155CC"/>
                </a:solidFill>
                <a:highlight>
                  <a:srgbClr val="FFFFFF"/>
                </a:highlight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http://classroom.google.com/</a:t>
            </a:r>
            <a:r>
              <a:rPr lang="pt" sz="2400"/>
              <a:t>	</a:t>
            </a:r>
            <a:endParaRPr sz="2400"/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1" marL="91440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○"/>
            </a:pPr>
            <a:r>
              <a:rPr lang="pt" sz="2400"/>
              <a:t>Chave de inscrição: </a:t>
            </a:r>
            <a:r>
              <a:rPr lang="pt" sz="4800">
                <a:latin typeface="Comfortaa"/>
                <a:ea typeface="Comfortaa"/>
                <a:cs typeface="Comfortaa"/>
                <a:sym typeface="Comfortaa"/>
              </a:rPr>
              <a:t>ld4c5gf</a:t>
            </a:r>
            <a:br>
              <a:rPr lang="pt" sz="2400"/>
            </a:b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pt" sz="2400">
                <a:solidFill>
                  <a:schemeClr val="dk1"/>
                </a:solidFill>
              </a:rPr>
              <a:t>Meu site</a:t>
            </a:r>
            <a:r>
              <a:rPr lang="pt" sz="2400">
                <a:solidFill>
                  <a:schemeClr val="dk1"/>
                </a:solidFill>
              </a:rPr>
              <a:t>:</a:t>
            </a:r>
            <a:endParaRPr sz="2400"/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pt" sz="2400" u="sng">
                <a:solidFill>
                  <a:srgbClr val="1155CC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http://fabianooliveira.ime.uerj.br</a:t>
            </a:r>
            <a:br>
              <a:rPr lang="pt" sz="2400"/>
            </a:br>
            <a:endParaRPr sz="2400"/>
          </a:p>
          <a:p>
            <a:pPr indent="-381000" lvl="0" marL="45720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pt" sz="2400">
                <a:solidFill>
                  <a:schemeClr val="dk1"/>
                </a:solidFill>
              </a:rPr>
              <a:t>Meu e-mail:</a:t>
            </a:r>
            <a:br>
              <a:rPr lang="pt" sz="2400">
                <a:solidFill>
                  <a:schemeClr val="dk1"/>
                </a:solidFill>
              </a:rPr>
            </a:br>
            <a:r>
              <a:rPr lang="pt" sz="2400" u="sng">
                <a:solidFill>
                  <a:schemeClr val="hlink"/>
                </a:solidFill>
                <a:hlinkClick r:id="rId5"/>
              </a:rPr>
              <a:t>fabiano.oliveira@ime.uerj.br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lang="pt" sz="4400">
                <a:solidFill>
                  <a:srgbClr val="000000"/>
                </a:solidFill>
              </a:rPr>
              <a:t>Avaliação</a:t>
            </a:r>
            <a:endParaRPr b="0" i="0" sz="4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8"/>
          <p:cNvSpPr txBox="1"/>
          <p:nvPr/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000"/>
              <a:buChar char="●"/>
            </a:pPr>
            <a:r>
              <a:rPr b="1" lang="pt" sz="3000"/>
              <a:t>Duas</a:t>
            </a:r>
            <a:r>
              <a:rPr b="1" lang="pt" sz="3000"/>
              <a:t> Provas</a:t>
            </a:r>
            <a:r>
              <a:rPr lang="pt" sz="3000"/>
              <a:t> (</a:t>
            </a:r>
            <a:r>
              <a:rPr lang="pt" sz="3000">
                <a:solidFill>
                  <a:srgbClr val="000000"/>
                </a:solidFill>
              </a:rPr>
              <a:t>P</a:t>
            </a:r>
            <a:r>
              <a:rPr baseline="-25000" lang="pt" sz="3000">
                <a:solidFill>
                  <a:srgbClr val="000000"/>
                </a:solidFill>
              </a:rPr>
              <a:t>1</a:t>
            </a:r>
            <a:r>
              <a:rPr lang="pt" sz="3000"/>
              <a:t>, P</a:t>
            </a:r>
            <a:r>
              <a:rPr baseline="-25000" lang="pt" sz="3000"/>
              <a:t>2</a:t>
            </a:r>
            <a:r>
              <a:rPr lang="pt" sz="3000"/>
              <a:t>)</a:t>
            </a:r>
            <a:br>
              <a:rPr lang="pt" sz="3000"/>
            </a:b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pt" sz="3000">
                <a:solidFill>
                  <a:srgbClr val="000000"/>
                </a:solidFill>
              </a:rPr>
              <a:t>Aprovação:</a:t>
            </a:r>
            <a:endParaRPr sz="3000">
              <a:solidFill>
                <a:srgbClr val="000000"/>
              </a:solidFill>
            </a:endParaRPr>
          </a:p>
          <a:p>
            <a:pPr indent="-419100" lvl="0" marL="457200" rtl="0" algn="l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3000"/>
              <a:buChar char="●"/>
            </a:pPr>
            <a:r>
              <a:rPr lang="pt" sz="2400">
                <a:solidFill>
                  <a:srgbClr val="000000"/>
                </a:solidFill>
              </a:rPr>
              <a:t>Seja MP = 0,</a:t>
            </a:r>
            <a:r>
              <a:rPr lang="pt" sz="2400"/>
              <a:t>5</a:t>
            </a:r>
            <a:r>
              <a:rPr lang="pt" sz="2400">
                <a:solidFill>
                  <a:srgbClr val="000000"/>
                </a:solidFill>
              </a:rPr>
              <a:t> P</a:t>
            </a:r>
            <a:r>
              <a:rPr baseline="-25000" lang="pt" sz="2400">
                <a:solidFill>
                  <a:srgbClr val="000000"/>
                </a:solidFill>
              </a:rPr>
              <a:t>1</a:t>
            </a:r>
            <a:r>
              <a:rPr lang="pt" sz="2400">
                <a:solidFill>
                  <a:srgbClr val="000000"/>
                </a:solidFill>
              </a:rPr>
              <a:t>+</a:t>
            </a:r>
            <a:r>
              <a:rPr lang="pt" sz="2400">
                <a:solidFill>
                  <a:schemeClr val="dk1"/>
                </a:solidFill>
              </a:rPr>
              <a:t>0,5 P</a:t>
            </a:r>
            <a:r>
              <a:rPr baseline="-25000" lang="pt" sz="2400">
                <a:solidFill>
                  <a:schemeClr val="dk1"/>
                </a:solidFill>
              </a:rPr>
              <a:t>2</a:t>
            </a:r>
            <a:endParaRPr baseline="-25000" sz="2400">
              <a:solidFill>
                <a:srgbClr val="000000"/>
              </a:solidFill>
            </a:endParaRPr>
          </a:p>
          <a:p>
            <a:pPr indent="-3810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</a:pPr>
            <a:r>
              <a:rPr lang="pt" sz="2400">
                <a:solidFill>
                  <a:schemeClr val="dk1"/>
                </a:solidFill>
              </a:rPr>
              <a:t>MP ≥ 7,0 → Aprovou-se</a:t>
            </a:r>
            <a:endParaRPr sz="2400">
              <a:solidFill>
                <a:schemeClr val="dk1"/>
              </a:solidFill>
            </a:endParaRPr>
          </a:p>
          <a:p>
            <a:pPr indent="-3810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</a:pPr>
            <a:r>
              <a:rPr lang="pt" sz="2400">
                <a:solidFill>
                  <a:schemeClr val="dk1"/>
                </a:solidFill>
              </a:rPr>
              <a:t>MP ≥ 4,0 e MP &lt; 7,0 → Prova Final</a:t>
            </a:r>
            <a:endParaRPr sz="2400">
              <a:solidFill>
                <a:schemeClr val="dk1"/>
              </a:solidFill>
            </a:endParaRPr>
          </a:p>
          <a:p>
            <a:pPr indent="-3810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</a:pPr>
            <a:r>
              <a:rPr lang="pt" sz="2400">
                <a:solidFill>
                  <a:schemeClr val="dk1"/>
                </a:solidFill>
              </a:rPr>
              <a:t>MP &lt; 4,0 → Reprovou-se</a:t>
            </a:r>
            <a:endParaRPr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lang="pt" sz="4400">
                <a:solidFill>
                  <a:srgbClr val="000000"/>
                </a:solidFill>
              </a:rPr>
              <a:t>Avaliação</a:t>
            </a:r>
            <a:endParaRPr b="0" i="0" sz="4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9"/>
          <p:cNvSpPr txBox="1"/>
          <p:nvPr/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000"/>
              <a:buChar char="●"/>
            </a:pPr>
            <a:r>
              <a:rPr b="1" lang="pt" sz="3000"/>
              <a:t>Reposição</a:t>
            </a:r>
            <a:r>
              <a:rPr lang="pt" sz="3000"/>
              <a:t>: será a mesma que a PF</a:t>
            </a:r>
            <a:endParaRPr sz="3000"/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pt" sz="3000"/>
              <a:t>(Não é prova substitutiva – apenas quem faltou à P1 ou P2 devem fazer)</a:t>
            </a:r>
            <a:endParaRPr sz="3000"/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pt" sz="3000"/>
              <a:t>Prova			</a:t>
            </a:r>
            <a:r>
              <a:rPr b="1" lang="pt" sz="3000">
                <a:solidFill>
                  <a:schemeClr val="dk1"/>
                </a:solidFill>
              </a:rPr>
              <a:t>Pontos disponíveis		</a:t>
            </a:r>
            <a:endParaRPr b="1" sz="3000"/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pt" sz="2400"/>
              <a:t>P1					12,0</a:t>
            </a:r>
            <a:endParaRPr sz="2400"/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pt" sz="2400"/>
              <a:t>P2					11,0</a:t>
            </a:r>
            <a:endParaRPr sz="2400"/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pt" sz="2400"/>
              <a:t>PF/				10,0</a:t>
            </a:r>
            <a:br>
              <a:rPr lang="pt" sz="2400"/>
            </a:br>
            <a:r>
              <a:rPr lang="pt" sz="2400"/>
              <a:t>Reposição</a:t>
            </a:r>
            <a:endParaRPr sz="30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lang="pt" sz="4400">
                <a:solidFill>
                  <a:srgbClr val="000000"/>
                </a:solidFill>
              </a:rPr>
              <a:t>Avaliação</a:t>
            </a:r>
            <a:endParaRPr b="0" i="0" sz="4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20"/>
          <p:cNvSpPr txBox="1"/>
          <p:nvPr/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000"/>
              <a:buChar char="●"/>
            </a:pPr>
            <a:r>
              <a:rPr b="1" lang="pt" sz="3000"/>
              <a:t>Prova Final</a:t>
            </a:r>
            <a:r>
              <a:rPr lang="pt" sz="3000"/>
              <a:t>: Seja PF a nota da Prova Final. Aprovação:</a:t>
            </a:r>
            <a:endParaRPr sz="30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○"/>
            </a:pPr>
            <a:r>
              <a:rPr lang="pt" sz="2400"/>
              <a:t>Seja MF = (PF + MP)/2.</a:t>
            </a:r>
            <a:br>
              <a:rPr lang="pt" sz="2400"/>
            </a:br>
            <a:r>
              <a:rPr lang="pt" sz="2400"/>
              <a:t>MF ≥ 5 </a:t>
            </a:r>
            <a:r>
              <a:rPr lang="pt" sz="1800"/>
              <a:t>→</a:t>
            </a:r>
            <a:r>
              <a:rPr lang="pt" sz="2400">
                <a:solidFill>
                  <a:srgbClr val="000000"/>
                </a:solidFill>
              </a:rPr>
              <a:t> Aprovou-se</a:t>
            </a:r>
            <a:br>
              <a:rPr lang="pt" sz="2400">
                <a:solidFill>
                  <a:srgbClr val="000000"/>
                </a:solidFill>
              </a:rPr>
            </a:br>
            <a:r>
              <a:rPr lang="pt" sz="2400"/>
              <a:t>MF &lt; 5 </a:t>
            </a:r>
            <a:r>
              <a:rPr lang="pt" sz="1800"/>
              <a:t>→</a:t>
            </a:r>
            <a:r>
              <a:rPr lang="pt" sz="2400">
                <a:solidFill>
                  <a:srgbClr val="000000"/>
                </a:solidFill>
              </a:rPr>
              <a:t> Reprovou-se</a:t>
            </a:r>
            <a:endParaRPr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lang="pt" sz="4400">
                <a:solidFill>
                  <a:srgbClr val="000000"/>
                </a:solidFill>
              </a:rPr>
              <a:t>Bibliografia</a:t>
            </a:r>
            <a:endParaRPr b="0" i="0" sz="4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21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spcBef>
                <a:spcPts val="800"/>
              </a:spcBef>
              <a:spcAft>
                <a:spcPts val="0"/>
              </a:spcAft>
              <a:buSzPts val="3600"/>
              <a:buChar char="●"/>
            </a:pPr>
            <a:r>
              <a:rPr lang="pt" sz="3600">
                <a:solidFill>
                  <a:srgbClr val="000000"/>
                </a:solidFill>
              </a:rPr>
              <a:t>J. L. Szwarcfiter, L. Markenzon, "Estruturas de Dados e Seus Algoritmos", LTC (2.a ou 3.a edição)</a:t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/>
          <p:nvPr>
            <p:ph idx="1" type="body"/>
          </p:nvPr>
        </p:nvSpPr>
        <p:spPr>
          <a:xfrm>
            <a:off x="457200" y="451891"/>
            <a:ext cx="8229600" cy="611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pt" sz="6000"/>
              <a:t>SEJAM TODOS</a:t>
            </a:r>
            <a:br>
              <a:rPr b="1" lang="pt" sz="6000"/>
            </a:br>
            <a:r>
              <a:rPr b="1" lang="pt" sz="6000"/>
              <a:t>BEM-VINDOS AO CURSO!</a:t>
            </a:r>
            <a:endParaRPr b="1" sz="6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/>
          <p:nvPr>
            <p:ph idx="1" type="body"/>
          </p:nvPr>
        </p:nvSpPr>
        <p:spPr>
          <a:xfrm>
            <a:off x="457200" y="457200"/>
            <a:ext cx="82296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pt"/>
              <a:t>A vitória dos </a:t>
            </a:r>
            <a:r>
              <a:rPr b="1" lang="pt"/>
              <a:t>algoritmos</a:t>
            </a:r>
            <a:r>
              <a:rPr lang="pt"/>
              <a:t> sobre </a:t>
            </a:r>
            <a:br>
              <a:rPr lang="pt"/>
            </a:br>
            <a:r>
              <a:rPr lang="pt"/>
              <a:t>os </a:t>
            </a:r>
            <a:r>
              <a:rPr b="1" lang="pt"/>
              <a:t>algarismos</a:t>
            </a:r>
            <a:r>
              <a:rPr lang="pt"/>
              <a:t> e </a:t>
            </a:r>
            <a:r>
              <a:rPr b="1" lang="pt"/>
              <a:t>logaritmos</a:t>
            </a:r>
            <a:r>
              <a:rPr lang="pt"/>
              <a:t>!</a:t>
            </a:r>
            <a:endParaRPr/>
          </a:p>
        </p:txBody>
      </p:sp>
      <p:pic>
        <p:nvPicPr>
          <p:cNvPr id="37" name="Google Shape;37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7800" y="1791650"/>
            <a:ext cx="6468400" cy="485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lang="pt" sz="4400">
                <a:solidFill>
                  <a:srgbClr val="000000"/>
                </a:solidFill>
              </a:rPr>
              <a:t>Sumário</a:t>
            </a:r>
            <a:endParaRPr b="0" i="0" sz="4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10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pt" sz="3600">
                <a:solidFill>
                  <a:srgbClr val="000000"/>
                </a:solidFill>
              </a:rPr>
              <a:t>Objetivos</a:t>
            </a:r>
            <a:endParaRPr sz="3600">
              <a:solidFill>
                <a:srgbClr val="000000"/>
              </a:solidFill>
            </a:endParaRPr>
          </a:p>
          <a:p>
            <a:pPr indent="-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pt" sz="3600">
                <a:solidFill>
                  <a:srgbClr val="000000"/>
                </a:solidFill>
              </a:rPr>
              <a:t>Responsabilidades do Aluno</a:t>
            </a:r>
            <a:endParaRPr sz="3600">
              <a:solidFill>
                <a:srgbClr val="000000"/>
              </a:solidFill>
            </a:endParaRPr>
          </a:p>
          <a:p>
            <a:pPr indent="-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pt" sz="3600">
                <a:solidFill>
                  <a:srgbClr val="000000"/>
                </a:solidFill>
              </a:rPr>
              <a:t>Carga Horária</a:t>
            </a:r>
            <a:endParaRPr sz="3600">
              <a:solidFill>
                <a:srgbClr val="000000"/>
              </a:solidFill>
            </a:endParaRPr>
          </a:p>
          <a:p>
            <a:pPr indent="-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pt" sz="3600">
                <a:solidFill>
                  <a:srgbClr val="000000"/>
                </a:solidFill>
              </a:rPr>
              <a:t>Programa</a:t>
            </a:r>
            <a:endParaRPr sz="3600">
              <a:solidFill>
                <a:srgbClr val="000000"/>
              </a:solidFill>
            </a:endParaRPr>
          </a:p>
          <a:p>
            <a:pPr indent="-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pt" sz="3600">
                <a:solidFill>
                  <a:srgbClr val="000000"/>
                </a:solidFill>
              </a:rPr>
              <a:t>Recursos</a:t>
            </a:r>
            <a:endParaRPr sz="3600">
              <a:solidFill>
                <a:srgbClr val="000000"/>
              </a:solidFill>
            </a:endParaRPr>
          </a:p>
          <a:p>
            <a:pPr indent="-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pt" sz="3600">
                <a:solidFill>
                  <a:srgbClr val="000000"/>
                </a:solidFill>
              </a:rPr>
              <a:t>Avaliação</a:t>
            </a:r>
            <a:endParaRPr sz="3600">
              <a:solidFill>
                <a:srgbClr val="000000"/>
              </a:solidFill>
            </a:endParaRPr>
          </a:p>
          <a:p>
            <a:pPr indent="-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pt" sz="3600">
                <a:solidFill>
                  <a:srgbClr val="000000"/>
                </a:solidFill>
              </a:rPr>
              <a:t>Bibliografia de Apoio</a:t>
            </a:r>
            <a:endParaRPr sz="3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pt"/>
              <a:t>	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pt" sz="2800"/>
              <a:t>Ao concluir o curso, o aluno deverá estar apto a:</a:t>
            </a:r>
            <a:endParaRPr sz="2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pt"/>
              <a:t> 	</a:t>
            </a:r>
            <a:endParaRPr/>
          </a:p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pt"/>
              <a:t>analisar e projetar algoritmos computacionalmente eficientes, capacitado para:</a:t>
            </a:r>
            <a:endParaRPr/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Char char="○"/>
            </a:pPr>
            <a:r>
              <a:rPr lang="pt" sz="3000"/>
              <a:t>escolher e manipular as estruturas adequadas para a solução de problemas</a:t>
            </a:r>
            <a:endParaRPr sz="3000"/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Char char="○"/>
            </a:pPr>
            <a:r>
              <a:rPr lang="pt" sz="3000"/>
              <a:t>efetuar análise de complexidade de algoritmos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lang="pt" sz="4400">
                <a:solidFill>
                  <a:srgbClr val="000000"/>
                </a:solidFill>
              </a:rPr>
              <a:t>Objetivos</a:t>
            </a:r>
            <a:endParaRPr b="0" i="0" sz="4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2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pt" sz="2400"/>
              <a:t>Tomar ciência do processo e datas de avaliação </a:t>
            </a:r>
            <a:endParaRPr sz="24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pt" sz="2400"/>
              <a:t>Dedicar-se dentro das aulas: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t"/>
              <a:t>Participar das discussões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t"/>
              <a:t>Criar ambiente saudável</a:t>
            </a:r>
            <a:br>
              <a:rPr lang="pt"/>
            </a:b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pt" sz="2400"/>
              <a:t>Dedicar-se fora das aulas: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t"/>
              <a:t>Ler o material indicado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t"/>
              <a:t>Fazer os exercícios propostos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t"/>
              <a:t>Discutir com os colegas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t"/>
              <a:t>Tirar as dúvidas</a:t>
            </a:r>
            <a:endParaRPr/>
          </a:p>
        </p:txBody>
      </p:sp>
      <p:sp>
        <p:nvSpPr>
          <p:cNvPr id="61" name="Google Shape;61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lang="pt" sz="4400">
                <a:solidFill>
                  <a:srgbClr val="000000"/>
                </a:solidFill>
              </a:rPr>
              <a:t>Responsabilidades do Aluno</a:t>
            </a:r>
            <a:endParaRPr b="0" i="0" sz="4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pt"/>
              <a:t>Ser caprichoso em suas tarefas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pt"/>
              <a:t>Ser pontual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pt"/>
              <a:t>Ser honesto (cuidado!!!)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pt" sz="2400"/>
              <a:t>	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lang="pt" sz="4400">
                <a:solidFill>
                  <a:srgbClr val="000000"/>
                </a:solidFill>
              </a:rPr>
              <a:t>Responsabilidades do Aluno</a:t>
            </a:r>
            <a:endParaRPr b="0" i="0" sz="4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800"/>
              </a:spcBef>
              <a:spcAft>
                <a:spcPts val="0"/>
              </a:spcAft>
              <a:buSzPts val="3000"/>
              <a:buChar char="●"/>
            </a:pPr>
            <a:r>
              <a:rPr lang="pt">
                <a:solidFill>
                  <a:srgbClr val="000000"/>
                </a:solidFill>
              </a:rPr>
              <a:t>6</a:t>
            </a:r>
            <a:r>
              <a:rPr lang="pt">
                <a:solidFill>
                  <a:srgbClr val="000000"/>
                </a:solidFill>
              </a:rPr>
              <a:t> horas-aula em sala de aula</a:t>
            </a:r>
            <a:endParaRPr>
              <a:solidFill>
                <a:srgbClr val="000000"/>
              </a:solidFill>
            </a:endParaRPr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Char char="○"/>
            </a:pPr>
            <a:r>
              <a:rPr lang="pt" sz="3000">
                <a:solidFill>
                  <a:srgbClr val="000000"/>
                </a:solidFill>
              </a:rPr>
              <a:t>revisão da aula anterior</a:t>
            </a:r>
            <a:endParaRPr sz="3000">
              <a:solidFill>
                <a:srgbClr val="000000"/>
              </a:solidFill>
            </a:endParaRPr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Char char="○"/>
            </a:pPr>
            <a:r>
              <a:rPr lang="pt" sz="3000">
                <a:solidFill>
                  <a:srgbClr val="000000"/>
                </a:solidFill>
              </a:rPr>
              <a:t>responder a dúvidas</a:t>
            </a:r>
            <a:endParaRPr sz="3000">
              <a:solidFill>
                <a:srgbClr val="000000"/>
              </a:solidFill>
            </a:endParaRPr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Char char="○"/>
            </a:pPr>
            <a:r>
              <a:rPr lang="pt" sz="3000">
                <a:solidFill>
                  <a:srgbClr val="000000"/>
                </a:solidFill>
              </a:rPr>
              <a:t>apresentação de conteúdo</a:t>
            </a:r>
            <a:endParaRPr sz="3000">
              <a:solidFill>
                <a:srgbClr val="000000"/>
              </a:solidFill>
            </a:endParaRPr>
          </a:p>
          <a:p>
            <a:pPr indent="0" lvl="0" marL="9144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00000"/>
              </a:solidFill>
            </a:endParaRPr>
          </a:p>
          <a:p>
            <a:pPr indent="-419100" lvl="0" marL="45720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000"/>
              <a:buChar char="●"/>
            </a:pPr>
            <a:r>
              <a:rPr lang="pt">
                <a:solidFill>
                  <a:srgbClr val="000000"/>
                </a:solidFill>
              </a:rPr>
              <a:t>Mas é importante a dedicação fora de sala de aula, principalmente para implementações!</a:t>
            </a:r>
            <a:endParaRPr sz="3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lang="pt" sz="4400">
                <a:solidFill>
                  <a:srgbClr val="000000"/>
                </a:solidFill>
              </a:rPr>
              <a:t>Carga Horária</a:t>
            </a:r>
            <a:endParaRPr b="0" i="0" sz="4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800"/>
              </a:spcBef>
              <a:spcAft>
                <a:spcPts val="0"/>
              </a:spcAft>
              <a:buSzPts val="2400"/>
              <a:buChar char="●"/>
            </a:pPr>
            <a:r>
              <a:rPr lang="pt"/>
              <a:t>Complexidade de algoritmos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"/>
              <a:t>Listas lineares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"/>
              <a:t>Pilhas e Filas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"/>
              <a:t>Recursão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"/>
              <a:t>Ordenação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"/>
              <a:t>Árvores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t"/>
              <a:t>Percursos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t"/>
              <a:t>Binárias de Busca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t"/>
              <a:t>Árvores Balanceadas (AVL)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"/>
              <a:t>Tabelas de Dispersão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"/>
              <a:t>Filas de Prioridade</a:t>
            </a:r>
            <a:endParaRPr/>
          </a:p>
        </p:txBody>
      </p:sp>
      <p:sp>
        <p:nvSpPr>
          <p:cNvPr id="85" name="Google Shape;85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lang="pt" sz="4400">
                <a:solidFill>
                  <a:srgbClr val="000000"/>
                </a:solidFill>
              </a:rPr>
              <a:t>Programa</a:t>
            </a:r>
            <a:endParaRPr b="0" i="0" sz="4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lang="pt" sz="4400">
                <a:solidFill>
                  <a:srgbClr val="000000"/>
                </a:solidFill>
              </a:rPr>
              <a:t>Recursos</a:t>
            </a:r>
            <a:endParaRPr b="0" i="0" sz="4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6"/>
          <p:cNvSpPr txBox="1"/>
          <p:nvPr/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pt" sz="2400">
                <a:solidFill>
                  <a:schemeClr val="dk1"/>
                </a:solidFill>
              </a:rPr>
              <a:t>Aula com auxílio de apresentações</a:t>
            </a:r>
            <a:endParaRPr sz="2400">
              <a:solidFill>
                <a:schemeClr val="dk1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pt" sz="2400">
                <a:solidFill>
                  <a:schemeClr val="dk1"/>
                </a:solidFill>
              </a:rPr>
              <a:t>Baixem o PDF para ter uma cópia local (se o servidor estiver fora na véspera da prova, ela NÃO será adiada por conta disto)</a:t>
            </a:r>
            <a:endParaRPr sz="2400">
              <a:solidFill>
                <a:schemeClr val="dk1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pt" sz="2400">
                <a:solidFill>
                  <a:schemeClr val="dk1"/>
                </a:solidFill>
              </a:rPr>
              <a:t>Preferencialmente, obtenham o PDF mais atualizado antes de estudarem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pt" sz="2400">
                <a:solidFill>
                  <a:schemeClr val="dk1"/>
                </a:solidFill>
              </a:rPr>
              <a:t>Exercícios ao final dos slides</a:t>
            </a:r>
            <a:endParaRPr sz="24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pt" sz="2400">
                <a:solidFill>
                  <a:schemeClr val="dk1"/>
                </a:solidFill>
              </a:rPr>
              <a:t>Codev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