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13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1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2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3472A6-17CD-44D7-8C5E-F7B889E1E72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FA11537-B068-4A3A-8B70-ABDA6F97C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B9DE8-B8C4-4532-BCB5-7A2D36C9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pt-BR" sz="6000"/>
              <a:t>Agendamento de Banho e Tosa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E0E8D-3E75-4184-A570-12BE38EC8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384" y="2144121"/>
            <a:ext cx="3021621" cy="1709159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1"/>
                </a:solidFill>
              </a:rPr>
              <a:t>Laboratório de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08514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BCEFF-2A0A-49B0-9232-AC131428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0988-3B72-4D1F-8FBE-AD2CE3A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para gerenciamento da agenda de uma empresa </a:t>
            </a:r>
            <a:r>
              <a:rPr lang="pt-BR"/>
              <a:t>de banho e tosa!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81944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Quadro</vt:lpstr>
      <vt:lpstr>Agendamento de Banho e Tosa</vt:lpstr>
      <vt:lpstr>O que é?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Agendamento de Banho e Tosa</dc:title>
  <dc:creator>João Marcos Tomaz dos Santos</dc:creator>
  <cp:lastModifiedBy>João Marcos Tomaz dos Santos</cp:lastModifiedBy>
  <cp:revision>1</cp:revision>
  <dcterms:created xsi:type="dcterms:W3CDTF">2019-06-03T15:14:18Z</dcterms:created>
  <dcterms:modified xsi:type="dcterms:W3CDTF">2019-06-03T15:15:11Z</dcterms:modified>
</cp:coreProperties>
</file>