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58" autoAdjust="0"/>
  </p:normalViewPr>
  <p:slideViewPr>
    <p:cSldViewPr>
      <p:cViewPr varScale="1">
        <p:scale>
          <a:sx n="51" d="100"/>
          <a:sy n="51" d="100"/>
        </p:scale>
        <p:origin x="19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1AC8-C1D5-4164-8EF0-1F02F756B69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C036-39E6-4E23-ABB0-572B01367F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3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ACESSIBILIDADE - Diante das opções de projetos fornecidas pelo grupo, a escolha de um sistema que gerencie as atividades do serviço de banho e tosa se tornou a mais acessível, pois um dos integrantes do grupo trabalha na empresa facilitando a comunicação entre desenvolvedores e cliente; e viável, já que o projeto se encaixa no conteúdo programático do curso, diferente de outras opções levantadas pelo grupo.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SISTEMA ATUAL OBSOLETO - Como o sistema atual da empresa não atende todas as necessidades relacionadas ao serviço de banho e tosa, foi proposto o desenvolvimento de um que supra as faltas presentes no sistema atual.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F854E-D71C-4D23-B3BF-1322E693D0A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Descrição do problema - O sistema de agendamento de banho e tosa deverá permitir que a empresa possa controlar novos usuários, clientes e animais, bem como o agendamento, pagamentos, planos oferecidos e outras atividades referentes ao banho e tosa. O sistema deverá exibir a agenda, horários livres e horários de atendimento, para ter o controle das atividades e atender a todos os pedidos dos clientes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CC036-39E6-4E23-ABB0-572B01367F3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3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CC036-39E6-4E23-ABB0-572B01367F3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0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4FFC-F542-43E7-9AF8-932ABA3A3110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7164288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FACULDADE DE TECNOLOGIA DE OURINHOS – FATEC</a:t>
            </a:r>
            <a:br>
              <a:rPr lang="en-US" sz="2400" b="1" dirty="0"/>
            </a:br>
            <a:r>
              <a:rPr lang="en-US" sz="2400" b="1" dirty="0"/>
              <a:t>ANÁLISE E DESENVOLVIMENTO DE SISTEMAS (ADS)</a:t>
            </a:r>
            <a:br>
              <a:rPr lang="en-US" b="1" dirty="0"/>
            </a:br>
            <a:r>
              <a:rPr lang="en-US" sz="3100" b="1" dirty="0"/>
              <a:t>LABORATÓRIO DE ENGENHARIA DE SOFTWARE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52936"/>
            <a:ext cx="9144000" cy="4005064"/>
          </a:xfrm>
        </p:spPr>
        <p:txBody>
          <a:bodyPr>
            <a:normAutofit fontScale="47500" lnSpcReduction="20000"/>
          </a:bodyPr>
          <a:lstStyle/>
          <a:p>
            <a:r>
              <a:rPr lang="en-US" sz="9300" b="1" dirty="0">
                <a:solidFill>
                  <a:schemeClr val="tx1"/>
                </a:solidFill>
              </a:rPr>
              <a:t>AGENDAMENTO DO BANHO E TOSA</a:t>
            </a:r>
          </a:p>
          <a:p>
            <a:endParaRPr lang="en-US" sz="93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pt-BR" sz="4900" b="1" dirty="0">
                <a:solidFill>
                  <a:schemeClr val="tx1"/>
                </a:solidFill>
              </a:rPr>
              <a:t>Gustavo Bergamo </a:t>
            </a:r>
            <a:r>
              <a:rPr lang="pt-BR" sz="4900" b="1" dirty="0" err="1">
                <a:solidFill>
                  <a:schemeClr val="tx1"/>
                </a:solidFill>
              </a:rPr>
              <a:t>Mimim</a:t>
            </a:r>
            <a:endParaRPr lang="pt-BR" sz="4900" b="1" dirty="0">
              <a:solidFill>
                <a:schemeClr val="tx1"/>
              </a:solidFill>
            </a:endParaRPr>
          </a:p>
          <a:p>
            <a:r>
              <a:rPr lang="pt-BR" sz="4900" b="1" dirty="0">
                <a:solidFill>
                  <a:schemeClr val="tx1"/>
                </a:solidFill>
              </a:rPr>
              <a:t>João Marcos Tomaz Dos Santos</a:t>
            </a:r>
          </a:p>
          <a:p>
            <a:r>
              <a:rPr lang="pt-BR" sz="4900" b="1" dirty="0">
                <a:solidFill>
                  <a:schemeClr val="tx1"/>
                </a:solidFill>
              </a:rPr>
              <a:t>Lucas Oliveira Da Cruz</a:t>
            </a:r>
          </a:p>
          <a:p>
            <a:r>
              <a:rPr lang="pt-BR" sz="4900" b="1" dirty="0">
                <a:solidFill>
                  <a:schemeClr val="tx1"/>
                </a:solidFill>
              </a:rPr>
              <a:t>Pablo Tavares De Souza</a:t>
            </a:r>
          </a:p>
          <a:p>
            <a:r>
              <a:rPr lang="pt-BR" sz="4900" b="1" dirty="0">
                <a:solidFill>
                  <a:schemeClr val="tx1"/>
                </a:solidFill>
              </a:rPr>
              <a:t>Renan Leonardo Ramos Ferreira da Silva</a:t>
            </a:r>
          </a:p>
          <a:p>
            <a:r>
              <a:rPr lang="pt-BR" sz="4900" b="1" dirty="0">
                <a:solidFill>
                  <a:schemeClr val="tx1"/>
                </a:solidFill>
              </a:rPr>
              <a:t>Vinicius Andrade Ribeiro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FC7D8C-DB9B-4E2B-AC74-28DB60DA9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" y="0"/>
            <a:ext cx="2060848" cy="2060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Mais acessível</a:t>
            </a:r>
          </a:p>
          <a:p>
            <a:r>
              <a:rPr lang="pt-BR" dirty="0"/>
              <a:t>Sistema atual incompleto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O objetivo é facilitar o controle de serviços de agendamento, recebimento de serviços prestados e planos de serviço de banho e tosa.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1746C5-03A0-44E6-BB48-A5D557A06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3753389" cy="19361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Método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Instrumentos</a:t>
            </a: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A438000A-27E0-485C-9A25-4E97AEE18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71202"/>
            <a:ext cx="441960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40B7CB0-03A7-4214-84C0-F317F3347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97837"/>
            <a:ext cx="2905125" cy="23431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D957DB-94C1-4349-928E-DF6F44F235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99" y="4459639"/>
            <a:ext cx="3225502" cy="1751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Método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Procedimentos</a:t>
            </a:r>
            <a:endParaRPr lang="en-US" dirty="0"/>
          </a:p>
          <a:p>
            <a:pPr lvl="1"/>
            <a:r>
              <a:rPr lang="en-US" dirty="0" err="1"/>
              <a:t>Documentação</a:t>
            </a:r>
            <a:endParaRPr lang="en-US" dirty="0"/>
          </a:p>
          <a:p>
            <a:pPr lvl="2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endParaRPr lang="en-US" dirty="0"/>
          </a:p>
          <a:p>
            <a:pPr lvl="2"/>
            <a:r>
              <a:rPr lang="en-US" dirty="0" err="1"/>
              <a:t>Prototipação</a:t>
            </a:r>
            <a:endParaRPr lang="en-US" dirty="0"/>
          </a:p>
          <a:p>
            <a:pPr lvl="2"/>
            <a:r>
              <a:rPr lang="en-US" dirty="0"/>
              <a:t>UML</a:t>
            </a:r>
          </a:p>
          <a:p>
            <a:pPr lvl="1"/>
            <a:r>
              <a:rPr lang="en-US" dirty="0" err="1"/>
              <a:t>Desenvolvimento</a:t>
            </a:r>
            <a:endParaRPr lang="en-US" dirty="0"/>
          </a:p>
          <a:p>
            <a:pPr lvl="2"/>
            <a:r>
              <a:rPr lang="en-US" dirty="0" err="1"/>
              <a:t>Criação</a:t>
            </a:r>
            <a:r>
              <a:rPr lang="en-US" dirty="0"/>
              <a:t> da base de dados</a:t>
            </a:r>
          </a:p>
          <a:p>
            <a:pPr lvl="2"/>
            <a:r>
              <a:rPr lang="en-US" dirty="0" err="1"/>
              <a:t>Desenvolvimento</a:t>
            </a:r>
            <a:r>
              <a:rPr lang="en-US" dirty="0"/>
              <a:t> do Sistema e </a:t>
            </a:r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/>
              <a:t>da base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11415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Apresentação</a:t>
            </a:r>
            <a:r>
              <a:rPr lang="en-US" sz="6000" b="1" dirty="0"/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60711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>
            <a:normAutofit/>
          </a:bodyPr>
          <a:lstStyle/>
          <a:p>
            <a:r>
              <a:rPr lang="en-US" sz="6000" b="1" dirty="0" err="1"/>
              <a:t>Considerações</a:t>
            </a:r>
            <a:r>
              <a:rPr lang="en-US" sz="6000" b="1" dirty="0"/>
              <a:t> </a:t>
            </a:r>
            <a:r>
              <a:rPr lang="en-US" sz="6000" b="1" dirty="0" err="1"/>
              <a:t>finais</a:t>
            </a:r>
            <a:endParaRPr lang="pt-B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281</Words>
  <Application>Microsoft Office PowerPoint</Application>
  <PresentationFormat>Apresentação na tela (4:3)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FACULDADE DE TECNOLOGIA DE OURINHOS – FATEC ANÁLISE E DESENVOLVIMENTO DE SISTEMAS (ADS) LABORATÓRIO DE ENGENHARIA DE SOFTWARE</vt:lpstr>
      <vt:lpstr>Justificativa</vt:lpstr>
      <vt:lpstr>Objetivo</vt:lpstr>
      <vt:lpstr>Método </vt:lpstr>
      <vt:lpstr>Método </vt:lpstr>
      <vt:lpstr>Apresentação do PowerPoint</vt:lpstr>
      <vt:lpstr>Considerações finais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Tecnologia de Ourinhos – Fatec   Análise e Desenvolvimento de Sistemas - ADS</dc:title>
  <dc:creator>Elaine</dc:creator>
  <cp:lastModifiedBy>João Marcos Tomaz dos Santos</cp:lastModifiedBy>
  <cp:revision>27</cp:revision>
  <dcterms:created xsi:type="dcterms:W3CDTF">2016-04-25T11:43:51Z</dcterms:created>
  <dcterms:modified xsi:type="dcterms:W3CDTF">2019-06-03T23:46:53Z</dcterms:modified>
</cp:coreProperties>
</file>