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4FFC-F542-43E7-9AF8-932ABA3A3110}" type="datetimeFigureOut">
              <a:rPr lang="pt-BR" smtClean="0"/>
              <a:t>25/04/2016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E2D7-9232-4386-800D-D41BF41C2FD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/>
              <a:t>Faculdade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Tecnologia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Ourinhos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Fatec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err="1" smtClean="0"/>
              <a:t>Análise</a:t>
            </a:r>
            <a:r>
              <a:rPr lang="en-US" sz="4000" b="1" dirty="0" smtClean="0"/>
              <a:t> e </a:t>
            </a:r>
            <a:r>
              <a:rPr lang="en-US" sz="4000" b="1" dirty="0" err="1" smtClean="0"/>
              <a:t>Desenvolvimento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Sistemas</a:t>
            </a:r>
            <a:r>
              <a:rPr lang="en-US" sz="4000" b="1" dirty="0" smtClean="0"/>
              <a:t> (ADS)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Laboratório</a:t>
            </a:r>
            <a:r>
              <a:rPr lang="en-US" b="1" dirty="0" smtClean="0"/>
              <a:t> de </a:t>
            </a:r>
            <a:r>
              <a:rPr lang="en-US" b="1" dirty="0" err="1" smtClean="0"/>
              <a:t>Engenharia</a:t>
            </a:r>
            <a:r>
              <a:rPr lang="en-US" b="1" dirty="0" smtClean="0"/>
              <a:t> de Software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Nome do </a:t>
            </a:r>
            <a:r>
              <a:rPr lang="en-US" b="1" dirty="0" err="1" smtClean="0">
                <a:solidFill>
                  <a:schemeClr val="tx1"/>
                </a:solidFill>
              </a:rPr>
              <a:t>sistema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Nomes</a:t>
            </a:r>
            <a:r>
              <a:rPr lang="en-US" dirty="0" smtClean="0">
                <a:solidFill>
                  <a:schemeClr val="tx1"/>
                </a:solidFill>
              </a:rPr>
              <a:t> dos </a:t>
            </a:r>
            <a:r>
              <a:rPr lang="en-US" dirty="0" err="1" smtClean="0">
                <a:solidFill>
                  <a:schemeClr val="tx1"/>
                </a:solidFill>
              </a:rPr>
              <a:t>alunos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Justificativa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tópicos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Método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Instrumentos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dados e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Método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Procedimentos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Apresentação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Considerações</a:t>
            </a:r>
            <a:r>
              <a:rPr lang="en-US" b="1" dirty="0" smtClean="0"/>
              <a:t> </a:t>
            </a:r>
            <a:r>
              <a:rPr lang="en-US" b="1" dirty="0" err="1" smtClean="0"/>
              <a:t>finais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Agradecimentos</a:t>
            </a:r>
            <a:r>
              <a:rPr lang="en-US" b="1" dirty="0" smtClean="0"/>
              <a:t>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opcional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Apresentação na tela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Faculdade de Tecnologia de Ourinhos – Fatec  Análise e Desenvolvimento de Sistemas (ADS)  Laboratório de Engenharia de Software</vt:lpstr>
      <vt:lpstr>Justificativa</vt:lpstr>
      <vt:lpstr>Objetivo</vt:lpstr>
      <vt:lpstr>Método </vt:lpstr>
      <vt:lpstr>Método </vt:lpstr>
      <vt:lpstr>Considerações finais</vt:lpstr>
      <vt:lpstr>Agradecimentos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Tecnologia de Ourinhos – Fatec   Análise e Desenvolvimento de Sistemas - ADS</dc:title>
  <dc:creator>Elaine</dc:creator>
  <cp:lastModifiedBy>Elaine</cp:lastModifiedBy>
  <cp:revision>7</cp:revision>
  <dcterms:created xsi:type="dcterms:W3CDTF">2016-04-25T11:43:51Z</dcterms:created>
  <dcterms:modified xsi:type="dcterms:W3CDTF">2016-04-25T11:54:59Z</dcterms:modified>
</cp:coreProperties>
</file>