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ixie One"/>
      <p:regular r:id="rId8"/>
    </p:embeddedFon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ixie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71" name="Google Shape;71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75" name="Google Shape;75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84" name="Google Shape;84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Projeto POO: Tower defense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idx="4294967295" type="title"/>
          </p:nvPr>
        </p:nvSpPr>
        <p:spPr>
          <a:xfrm>
            <a:off x="1929158" y="71464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Tower Defense</a:t>
            </a:r>
            <a:endParaRPr/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1992086" y="645300"/>
            <a:ext cx="69151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9BE7F4"/>
                </a:solidFill>
                <a:latin typeface="Arial"/>
                <a:ea typeface="Arial"/>
                <a:cs typeface="Arial"/>
                <a:sym typeface="Arial"/>
              </a:rPr>
              <a:t>É um gênero de estratégia em tempo real.</a:t>
            </a:r>
            <a:endParaRPr b="0" baseline="30000" i="0" sz="1400" u="none" cap="none" strike="noStrike">
              <a:solidFill>
                <a:srgbClr val="9BE7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9BE7F4"/>
                </a:solidFill>
                <a:latin typeface="Arial"/>
                <a:ea typeface="Arial"/>
                <a:cs typeface="Arial"/>
                <a:sym typeface="Arial"/>
              </a:rPr>
              <a:t>Tentar impedir que inimigos percorram um mapa por meio de armadilhas e torres que atiram neles enquanto passam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9BE7F4"/>
                </a:solidFill>
                <a:latin typeface="Arial"/>
                <a:ea typeface="Arial"/>
                <a:cs typeface="Arial"/>
                <a:sym typeface="Arial"/>
              </a:rPr>
              <a:t>Diferencial: Esquema de sorteios e cartas randômicas que deixam a experi</a:t>
            </a:r>
            <a:r>
              <a:rPr lang="pt-BR">
                <a:solidFill>
                  <a:srgbClr val="9BE7F4"/>
                </a:solidFill>
              </a:rPr>
              <a:t>ê</a:t>
            </a:r>
            <a:r>
              <a:rPr b="0" i="0" lang="pt-BR" sz="1400" u="none" cap="none" strike="noStrike">
                <a:solidFill>
                  <a:srgbClr val="9BE7F4"/>
                </a:solidFill>
                <a:latin typeface="Arial"/>
                <a:ea typeface="Arial"/>
                <a:cs typeface="Arial"/>
                <a:sym typeface="Arial"/>
              </a:rPr>
              <a:t>ncia única em cada jogo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oons TD 5 | Aplicações de download da Nintendo Switch | Jogos | Nintendo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15" y="2388687"/>
            <a:ext cx="3098307" cy="1742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 guys I'm new to this game. Is this a good layout so far? I also have the  rare spider. The weekly challenge seems impossible. Is it even doable? :  r/SummonersGreed"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5054" y="2078265"/>
            <a:ext cx="2046515" cy="2728686"/>
          </a:xfrm>
          <a:prstGeom prst="rect">
            <a:avLst/>
          </a:prstGeom>
          <a:noFill/>
          <a:ln>
            <a:noFill/>
          </a:ln>
        </p:spPr>
      </p:pic>
      <p:sp>
        <p:nvSpPr>
          <p:cNvPr descr="GitHub - bneukom/heavydefense: Tower-Defense game for Android using LibGDX  and OpenGL." id="103" name="Google Shape;103;p6"/>
          <p:cNvSpPr/>
          <p:nvPr/>
        </p:nvSpPr>
        <p:spPr>
          <a:xfrm>
            <a:off x="4419600" y="2419350"/>
            <a:ext cx="2046516" cy="2046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4601" y="2388687"/>
            <a:ext cx="3090553" cy="174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>
            <a:off x="-293914" y="-114300"/>
            <a:ext cx="9748157" cy="5257800"/>
          </a:xfrm>
          <a:prstGeom prst="rect">
            <a:avLst/>
          </a:prstGeom>
          <a:solidFill>
            <a:srgbClr val="11354E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Arquitetura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"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29" y="582522"/>
            <a:ext cx="8451942" cy="438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2127250" y="0"/>
            <a:ext cx="4889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9BE7F4"/>
                </a:solidFill>
                <a:latin typeface="Nixie One"/>
                <a:ea typeface="Nixie One"/>
                <a:cs typeface="Nixie One"/>
                <a:sym typeface="Nixie One"/>
              </a:rPr>
              <a:t>Arquitetura Inicial</a:t>
            </a:r>
            <a:endParaRPr b="0" i="0" sz="1400" u="none" cap="none" strike="noStrike">
              <a:solidFill>
                <a:srgbClr val="9BE7F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