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Planilha1!$A$2:$A$5</c:f>
              <c:strCache>
                <c:ptCount val="4"/>
                <c:pt idx="0">
                  <c:v>Developing</c:v>
                </c:pt>
                <c:pt idx="1">
                  <c:v>Integrating new code</c:v>
                </c:pt>
                <c:pt idx="2">
                  <c:v>Deploying</c:v>
                </c:pt>
                <c:pt idx="3">
                  <c:v>Troubleshooting Production Issues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50</c:v>
                </c:pt>
                <c:pt idx="1">
                  <c:v>20</c:v>
                </c:pt>
                <c:pt idx="2">
                  <c:v>30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D-4D5F-B64B-C46AD81E8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Distribution of 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Planilha1!$A$2:$A$5</c:f>
              <c:strCache>
                <c:ptCount val="4"/>
                <c:pt idx="0">
                  <c:v>Developing</c:v>
                </c:pt>
                <c:pt idx="1">
                  <c:v>Integrating new code</c:v>
                </c:pt>
                <c:pt idx="2">
                  <c:v>Deploying</c:v>
                </c:pt>
                <c:pt idx="3">
                  <c:v>Troubleshooting Production Issues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80</c:v>
                </c:pt>
                <c:pt idx="1">
                  <c:v>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F-4BCD-A46E-1D9FE3C97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2985E-FDCD-4FDA-BBDB-8489F4B90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CI/CD at Udapeople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9026C-295A-4093-80C0-56A413D71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The benefits of implementing CI/CD</a:t>
            </a:r>
          </a:p>
        </p:txBody>
      </p:sp>
    </p:spTree>
    <p:extLst>
      <p:ext uri="{BB962C8B-B14F-4D97-AF65-F5344CB8AC3E}">
        <p14:creationId xmlns:p14="http://schemas.microsoft.com/office/powerpoint/2010/main" val="413380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06087-C186-4E6A-BD81-27D056BB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Big Picture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5BFD5-930F-426D-8F03-DD1B0082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 Udapeople, we dream of being a global company, accessible to everyone, with a great customer experience every time our platform is reached.</a:t>
            </a:r>
          </a:p>
          <a:p>
            <a:r>
              <a:rPr lang="pt-PT" dirty="0"/>
              <a:t>In today’s competitive world, we need to be:</a:t>
            </a:r>
          </a:p>
          <a:p>
            <a:pPr lvl="1"/>
            <a:r>
              <a:rPr lang="pt-PT" dirty="0"/>
              <a:t>Fast develivering new features</a:t>
            </a:r>
          </a:p>
          <a:p>
            <a:pPr lvl="1"/>
            <a:r>
              <a:rPr lang="pt-PT" dirty="0"/>
              <a:t>Time to market needs to be reduced</a:t>
            </a:r>
          </a:p>
          <a:p>
            <a:pPr lvl="1"/>
            <a:r>
              <a:rPr lang="pt-PT" dirty="0"/>
              <a:t>Downtime must be targeted to 0 seconds  / year</a:t>
            </a:r>
          </a:p>
        </p:txBody>
      </p:sp>
    </p:spTree>
    <p:extLst>
      <p:ext uri="{BB962C8B-B14F-4D97-AF65-F5344CB8AC3E}">
        <p14:creationId xmlns:p14="http://schemas.microsoft.com/office/powerpoint/2010/main" val="33371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296AC-106F-46D7-9CC8-F8BBDEB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development team scenario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39B1B-76AA-42F0-AFEA-6D8D08CF0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Without CI/CD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7F6BEC62-8A9D-4AE5-B1E3-6D61E4F2F3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2278202"/>
              </p:ext>
            </p:extLst>
          </p:nvPr>
        </p:nvGraphicFramePr>
        <p:xfrm>
          <a:off x="2589213" y="2549525"/>
          <a:ext cx="434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72EE98-88FD-4A1C-BD22-03704CB5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With CI/CD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B0B54DEC-F164-4103-B353-70ACEE966D2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38609475"/>
              </p:ext>
            </p:extLst>
          </p:nvPr>
        </p:nvGraphicFramePr>
        <p:xfrm>
          <a:off x="7167563" y="2546350"/>
          <a:ext cx="4338637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627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DADF-ECF9-4DCB-9FEA-C1C767FB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409" y="2472575"/>
            <a:ext cx="8911687" cy="1280890"/>
          </a:xfrm>
        </p:spPr>
        <p:txBody>
          <a:bodyPr/>
          <a:lstStyle/>
          <a:p>
            <a:r>
              <a:rPr lang="pt-PT" dirty="0"/>
              <a:t>WHY were the previous graphics real?</a:t>
            </a:r>
          </a:p>
        </p:txBody>
      </p:sp>
    </p:spTree>
    <p:extLst>
      <p:ext uri="{BB962C8B-B14F-4D97-AF65-F5344CB8AC3E}">
        <p14:creationId xmlns:p14="http://schemas.microsoft.com/office/powerpoint/2010/main" val="34074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3DC5-12D4-41C4-A8D5-6ED82076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real benefits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F2B8C-8343-4F45-BA7A-0D8EC7EBF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000" dirty="0"/>
              <a:t>CI – Continuous Integration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6667F-4F94-4113-9722-3F12B9176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New features are introduced to be main product line in an automated and reliable way</a:t>
            </a:r>
          </a:p>
          <a:p>
            <a:r>
              <a:rPr lang="pt-PT" dirty="0"/>
              <a:t>Avoid integration of bad implemented code</a:t>
            </a:r>
          </a:p>
          <a:p>
            <a:r>
              <a:rPr lang="pt-PT" dirty="0"/>
              <a:t>Guarantes security analysis (GDPT is guaranteed)</a:t>
            </a:r>
          </a:p>
          <a:p>
            <a:r>
              <a:rPr lang="pt-PT" dirty="0"/>
              <a:t>Automation needs to be done once. Developers will have more time to develop new features, reducing time to market of those features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8AF051-D754-4E30-B804-8E91AD0D0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000" dirty="0"/>
              <a:t>CD – Continuous Deployment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B6D04C-1B9A-4CEE-B438-CABFD70A92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Reliable deployment with no downtime. How?</a:t>
            </a:r>
          </a:p>
          <a:p>
            <a:pPr lvl="1"/>
            <a:r>
              <a:rPr lang="pt-PT" dirty="0"/>
              <a:t>Smoke tests</a:t>
            </a:r>
          </a:p>
          <a:p>
            <a:pPr lvl="1"/>
            <a:r>
              <a:rPr lang="pt-PT" dirty="0"/>
              <a:t>Reduced production downtime</a:t>
            </a:r>
          </a:p>
          <a:p>
            <a:pPr lvl="1"/>
            <a:r>
              <a:rPr lang="pt-PT" dirty="0"/>
              <a:t>Improved Time to Failure</a:t>
            </a:r>
          </a:p>
        </p:txBody>
      </p:sp>
    </p:spTree>
    <p:extLst>
      <p:ext uri="{BB962C8B-B14F-4D97-AF65-F5344CB8AC3E}">
        <p14:creationId xmlns:p14="http://schemas.microsoft.com/office/powerpoint/2010/main" val="3180991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178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CI/CD at Udapeople</vt:lpstr>
      <vt:lpstr>The Big Picture</vt:lpstr>
      <vt:lpstr>The development team scenario</vt:lpstr>
      <vt:lpstr>WHY were the previous graphics real?</vt:lpstr>
      <vt:lpstr>The real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Moreira</dc:creator>
  <cp:lastModifiedBy>Gustavo Moreira</cp:lastModifiedBy>
  <cp:revision>3</cp:revision>
  <dcterms:created xsi:type="dcterms:W3CDTF">2021-06-10T10:04:34Z</dcterms:created>
  <dcterms:modified xsi:type="dcterms:W3CDTF">2021-06-10T10:19:39Z</dcterms:modified>
</cp:coreProperties>
</file>